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88" r:id="rId3"/>
    <p:sldId id="317" r:id="rId4"/>
    <p:sldId id="295" r:id="rId5"/>
    <p:sldId id="320" r:id="rId6"/>
    <p:sldId id="318" r:id="rId7"/>
    <p:sldId id="31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257"/>
    <a:srgbClr val="ED5B60"/>
    <a:srgbClr val="FFEEEE"/>
    <a:srgbClr val="FBD6D5"/>
    <a:srgbClr val="F3777F"/>
    <a:srgbClr val="B1C8E6"/>
    <a:srgbClr val="826463"/>
    <a:srgbClr val="BBCAD9"/>
    <a:srgbClr val="570921"/>
    <a:srgbClr val="899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9"/>
    <p:restoredTop sz="94755"/>
  </p:normalViewPr>
  <p:slideViewPr>
    <p:cSldViewPr showGuides="1">
      <p:cViewPr>
        <p:scale>
          <a:sx n="83" d="100"/>
          <a:sy n="83" d="100"/>
        </p:scale>
        <p:origin x="1088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C824-D3CE-1E49-8D1A-E9D1C166BB4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CBB8-26A0-F54F-84BB-C0FD15EC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5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1833686" y="1914822"/>
            <a:ext cx="1912740" cy="5580111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5380" y="3356778"/>
            <a:ext cx="3029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KS2 | </a:t>
            </a:r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Aims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6983" y="3375892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Architecture | </a:t>
            </a:r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84685"/>
            <a:ext cx="4164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Exploring Archives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229" y="3817930"/>
            <a:ext cx="20777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be curious to know more about the past. 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ask perceptive questions and to think critically.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1841" y="3873623"/>
            <a:ext cx="231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- Students are able to discuss what archives can tell us about the past</a:t>
            </a:r>
          </a:p>
          <a:p>
            <a:r>
              <a:rPr lang="en-US" sz="24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- Students produce an object for the class archive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4439" y="2658523"/>
            <a:ext cx="3568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‘LET’S MAKE A CHANGE!’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01658"/>
            <a:ext cx="1379360" cy="594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43" y="125116"/>
            <a:ext cx="4776133" cy="33758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</a:t>
            </a:r>
            <a:r>
              <a:rPr lang="en-GB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04848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5728" y="4005064"/>
            <a:ext cx="4796512" cy="6785992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6588224" y="4293097"/>
            <a:ext cx="2304256" cy="2564904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2240" y="5176665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Place-based learning is about exploring the area and locality where we live.</a:t>
            </a: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92" y="966010"/>
            <a:ext cx="5436096" cy="3842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240" y="4453565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People and places </a:t>
            </a: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90839" y="1435376"/>
            <a:ext cx="6226864" cy="3537282"/>
          </a:xfrm>
          <a:custGeom>
            <a:avLst/>
            <a:gdLst>
              <a:gd name="connsiteX0" fmla="*/ 2477073 w 6226864"/>
              <a:gd name="connsiteY0" fmla="*/ 3529816 h 3537282"/>
              <a:gd name="connsiteX1" fmla="*/ 2248473 w 6226864"/>
              <a:gd name="connsiteY1" fmla="*/ 3502384 h 3537282"/>
              <a:gd name="connsiteX2" fmla="*/ 1663257 w 6226864"/>
              <a:gd name="connsiteY2" fmla="*/ 3255496 h 3537282"/>
              <a:gd name="connsiteX3" fmla="*/ 995745 w 6226864"/>
              <a:gd name="connsiteY3" fmla="*/ 2761720 h 3537282"/>
              <a:gd name="connsiteX4" fmla="*/ 337377 w 6226864"/>
              <a:gd name="connsiteY4" fmla="*/ 2185648 h 3537282"/>
              <a:gd name="connsiteX5" fmla="*/ 17337 w 6226864"/>
              <a:gd name="connsiteY5" fmla="*/ 2386816 h 3537282"/>
              <a:gd name="connsiteX6" fmla="*/ 145353 w 6226864"/>
              <a:gd name="connsiteY6" fmla="*/ 2615416 h 3537282"/>
              <a:gd name="connsiteX7" fmla="*/ 995745 w 6226864"/>
              <a:gd name="connsiteY7" fmla="*/ 2450824 h 3537282"/>
              <a:gd name="connsiteX8" fmla="*/ 4543617 w 6226864"/>
              <a:gd name="connsiteY8" fmla="*/ 2423392 h 3537282"/>
              <a:gd name="connsiteX9" fmla="*/ 5787201 w 6226864"/>
              <a:gd name="connsiteY9" fmla="*/ 2377672 h 3537282"/>
              <a:gd name="connsiteX10" fmla="*/ 6180393 w 6226864"/>
              <a:gd name="connsiteY10" fmla="*/ 1874752 h 3537282"/>
              <a:gd name="connsiteX11" fmla="*/ 5668329 w 6226864"/>
              <a:gd name="connsiteY11" fmla="*/ 1042648 h 3537282"/>
              <a:gd name="connsiteX12" fmla="*/ 5595177 w 6226864"/>
              <a:gd name="connsiteY12" fmla="*/ 329416 h 3537282"/>
              <a:gd name="connsiteX13" fmla="*/ 5924361 w 6226864"/>
              <a:gd name="connsiteY13" fmla="*/ 232 h 3537282"/>
              <a:gd name="connsiteX14" fmla="*/ 6207825 w 6226864"/>
              <a:gd name="connsiteY14" fmla="*/ 283696 h 3537282"/>
              <a:gd name="connsiteX15" fmla="*/ 6107241 w 6226864"/>
              <a:gd name="connsiteY15" fmla="*/ 658600 h 3537282"/>
              <a:gd name="connsiteX16" fmla="*/ 5357433 w 6226864"/>
              <a:gd name="connsiteY16" fmla="*/ 786616 h 3537282"/>
              <a:gd name="connsiteX17" fmla="*/ 4808793 w 6226864"/>
              <a:gd name="connsiteY17" fmla="*/ 804904 h 3537282"/>
              <a:gd name="connsiteX18" fmla="*/ 4808793 w 6226864"/>
              <a:gd name="connsiteY18" fmla="*/ 804904 h 353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26864" h="3537282">
                <a:moveTo>
                  <a:pt x="2477073" y="3529816"/>
                </a:moveTo>
                <a:cubicBezTo>
                  <a:pt x="2430591" y="3538960"/>
                  <a:pt x="2384109" y="3548104"/>
                  <a:pt x="2248473" y="3502384"/>
                </a:cubicBezTo>
                <a:cubicBezTo>
                  <a:pt x="2112837" y="3456664"/>
                  <a:pt x="1872045" y="3378940"/>
                  <a:pt x="1663257" y="3255496"/>
                </a:cubicBezTo>
                <a:cubicBezTo>
                  <a:pt x="1454469" y="3132052"/>
                  <a:pt x="1216725" y="2940028"/>
                  <a:pt x="995745" y="2761720"/>
                </a:cubicBezTo>
                <a:cubicBezTo>
                  <a:pt x="774765" y="2583412"/>
                  <a:pt x="500445" y="2248132"/>
                  <a:pt x="337377" y="2185648"/>
                </a:cubicBezTo>
                <a:cubicBezTo>
                  <a:pt x="174309" y="2123164"/>
                  <a:pt x="49341" y="2315188"/>
                  <a:pt x="17337" y="2386816"/>
                </a:cubicBezTo>
                <a:cubicBezTo>
                  <a:pt x="-14667" y="2458444"/>
                  <a:pt x="-17715" y="2604748"/>
                  <a:pt x="145353" y="2615416"/>
                </a:cubicBezTo>
                <a:cubicBezTo>
                  <a:pt x="308421" y="2626084"/>
                  <a:pt x="262701" y="2482828"/>
                  <a:pt x="995745" y="2450824"/>
                </a:cubicBezTo>
                <a:cubicBezTo>
                  <a:pt x="1728789" y="2418820"/>
                  <a:pt x="3745041" y="2435584"/>
                  <a:pt x="4543617" y="2423392"/>
                </a:cubicBezTo>
                <a:cubicBezTo>
                  <a:pt x="5342193" y="2411200"/>
                  <a:pt x="5514405" y="2469112"/>
                  <a:pt x="5787201" y="2377672"/>
                </a:cubicBezTo>
                <a:cubicBezTo>
                  <a:pt x="6059997" y="2286232"/>
                  <a:pt x="6200205" y="2097256"/>
                  <a:pt x="6180393" y="1874752"/>
                </a:cubicBezTo>
                <a:cubicBezTo>
                  <a:pt x="6160581" y="1652248"/>
                  <a:pt x="5765865" y="1300204"/>
                  <a:pt x="5668329" y="1042648"/>
                </a:cubicBezTo>
                <a:cubicBezTo>
                  <a:pt x="5570793" y="785092"/>
                  <a:pt x="5552505" y="503152"/>
                  <a:pt x="5595177" y="329416"/>
                </a:cubicBezTo>
                <a:cubicBezTo>
                  <a:pt x="5637849" y="155680"/>
                  <a:pt x="5822253" y="7852"/>
                  <a:pt x="5924361" y="232"/>
                </a:cubicBezTo>
                <a:cubicBezTo>
                  <a:pt x="6026469" y="-7388"/>
                  <a:pt x="6177345" y="173968"/>
                  <a:pt x="6207825" y="283696"/>
                </a:cubicBezTo>
                <a:cubicBezTo>
                  <a:pt x="6238305" y="393424"/>
                  <a:pt x="6248973" y="574780"/>
                  <a:pt x="6107241" y="658600"/>
                </a:cubicBezTo>
                <a:cubicBezTo>
                  <a:pt x="5965509" y="742420"/>
                  <a:pt x="5573841" y="762232"/>
                  <a:pt x="5357433" y="786616"/>
                </a:cubicBezTo>
                <a:cubicBezTo>
                  <a:pt x="5141025" y="811000"/>
                  <a:pt x="4808793" y="804904"/>
                  <a:pt x="4808793" y="804904"/>
                </a:cubicBezTo>
                <a:lnTo>
                  <a:pt x="4808793" y="804904"/>
                </a:lnTo>
              </a:path>
            </a:pathLst>
          </a:custGeom>
          <a:noFill/>
          <a:ln w="38100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6993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997">
            <a:off x="4046918" y="-69598"/>
            <a:ext cx="484740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0A4AE27-E9DF-4425-9AC6-E61DE0AFAD8F}"/>
              </a:ext>
            </a:extLst>
          </p:cNvPr>
          <p:cNvSpPr txBox="1">
            <a:spLocks/>
          </p:cNvSpPr>
          <p:nvPr/>
        </p:nvSpPr>
        <p:spPr>
          <a:xfrm>
            <a:off x="467544" y="2413170"/>
            <a:ext cx="3589784" cy="14605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An Archive is a collection…</a:t>
            </a:r>
            <a:r>
              <a:rPr lang="en-US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</a:b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59A4A1A-AACA-43D0-BFC3-862B366080EB}"/>
              </a:ext>
            </a:extLst>
          </p:cNvPr>
          <p:cNvSpPr txBox="1">
            <a:spLocks/>
          </p:cNvSpPr>
          <p:nvPr/>
        </p:nvSpPr>
        <p:spPr>
          <a:xfrm>
            <a:off x="467543" y="3440765"/>
            <a:ext cx="7646377" cy="29310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Stories 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Memories 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Historical events 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Buildings and places</a:t>
            </a:r>
          </a:p>
          <a:p>
            <a:endParaRPr lang="en-US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Archives can be public or private. </a:t>
            </a:r>
            <a:endParaRPr lang="en-GB" sz="20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47618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5536" y="3789040"/>
            <a:ext cx="3024336" cy="1767325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310724" y="372940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0778886" flipH="1">
            <a:off x="3513675" y="4653136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883" y="3943885"/>
            <a:ext cx="27996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What can we learn about the geography and history of our local area by looking at the collection the RIBA holds on the region.”</a:t>
            </a:r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0A4AE27-E9DF-4425-9AC6-E61DE0AFAD8F}"/>
              </a:ext>
            </a:extLst>
          </p:cNvPr>
          <p:cNvSpPr txBox="1">
            <a:spLocks/>
          </p:cNvSpPr>
          <p:nvPr/>
        </p:nvSpPr>
        <p:spPr>
          <a:xfrm>
            <a:off x="1045201" y="1126759"/>
            <a:ext cx="7478216" cy="340911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Note to teacher: Insert images of your local area from </a:t>
            </a:r>
            <a:r>
              <a:rPr lang="en-US" b="1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RIBApix</a:t>
            </a:r>
            <a:r>
              <a:rPr lang="en-US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l"/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GB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https://www.architecture.com/image-library/ribapix.html  </a:t>
            </a:r>
          </a:p>
          <a:p>
            <a:pPr algn="l"/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</a:b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4648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67174" y="3501008"/>
            <a:ext cx="3158922" cy="1995953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849917" y="3374700"/>
            <a:ext cx="460316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4261550" flipH="1">
            <a:off x="5322309" y="554068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1760" y="3600773"/>
            <a:ext cx="302433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What can we learn about the local area from the RIBA Collection?</a:t>
            </a:r>
          </a:p>
          <a:p>
            <a:r>
              <a:rPr lang="en-US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These images are part of the RIBA Collection recording the architectural history of your area”</a:t>
            </a:r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0A4AE27-E9DF-4425-9AC6-E61DE0AFAD8F}"/>
              </a:ext>
            </a:extLst>
          </p:cNvPr>
          <p:cNvSpPr txBox="1">
            <a:spLocks/>
          </p:cNvSpPr>
          <p:nvPr/>
        </p:nvSpPr>
        <p:spPr>
          <a:xfrm>
            <a:off x="1045201" y="1126759"/>
            <a:ext cx="7478216" cy="23742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Note to teacher: Insert images of your local area from </a:t>
            </a:r>
            <a:r>
              <a:rPr lang="en-US" b="1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RIBApix</a:t>
            </a:r>
            <a:r>
              <a:rPr lang="en-US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GB" sz="3300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https://www.architecture.com/image-library/ribapix.html  </a:t>
            </a:r>
          </a:p>
          <a:p>
            <a:pPr algn="l"/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</a:b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20701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0A4AE27-E9DF-4425-9AC6-E61DE0AFAD8F}"/>
              </a:ext>
            </a:extLst>
          </p:cNvPr>
          <p:cNvSpPr txBox="1">
            <a:spLocks/>
          </p:cNvSpPr>
          <p:nvPr/>
        </p:nvSpPr>
        <p:spPr>
          <a:xfrm>
            <a:off x="838199" y="2884537"/>
            <a:ext cx="4309864" cy="12817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Every city is an archive…</a:t>
            </a:r>
            <a:r>
              <a:rPr lang="en-US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</a:b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59A4A1A-AACA-43D0-BFC3-862B366080EB}"/>
              </a:ext>
            </a:extLst>
          </p:cNvPr>
          <p:cNvSpPr txBox="1">
            <a:spLocks/>
          </p:cNvSpPr>
          <p:nvPr/>
        </p:nvSpPr>
        <p:spPr>
          <a:xfrm>
            <a:off x="838199" y="3174843"/>
            <a:ext cx="7646377" cy="29310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buildings 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streets 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people</a:t>
            </a:r>
            <a:endParaRPr lang="en-US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99392"/>
            <a:ext cx="3316693" cy="469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35300" r="18763" b="27283"/>
          <a:stretch/>
        </p:blipFill>
        <p:spPr>
          <a:xfrm>
            <a:off x="3326509" y="4221088"/>
            <a:ext cx="2487928" cy="201494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699708" y="2867891"/>
            <a:ext cx="3569610" cy="3562167"/>
          </a:xfrm>
          <a:custGeom>
            <a:avLst/>
            <a:gdLst>
              <a:gd name="connsiteX0" fmla="*/ 980656 w 3569610"/>
              <a:gd name="connsiteY0" fmla="*/ 0 h 3562167"/>
              <a:gd name="connsiteX1" fmla="*/ 1077637 w 3569610"/>
              <a:gd name="connsiteY1" fmla="*/ 568036 h 3562167"/>
              <a:gd name="connsiteX2" fmla="*/ 1742656 w 3569610"/>
              <a:gd name="connsiteY2" fmla="*/ 595745 h 3562167"/>
              <a:gd name="connsiteX3" fmla="*/ 2449237 w 3569610"/>
              <a:gd name="connsiteY3" fmla="*/ 609600 h 3562167"/>
              <a:gd name="connsiteX4" fmla="*/ 3169674 w 3569610"/>
              <a:gd name="connsiteY4" fmla="*/ 1191491 h 3562167"/>
              <a:gd name="connsiteX5" fmla="*/ 3529892 w 3569610"/>
              <a:gd name="connsiteY5" fmla="*/ 2216727 h 3562167"/>
              <a:gd name="connsiteX6" fmla="*/ 2241419 w 3569610"/>
              <a:gd name="connsiteY6" fmla="*/ 2812473 h 3562167"/>
              <a:gd name="connsiteX7" fmla="*/ 1507128 w 3569610"/>
              <a:gd name="connsiteY7" fmla="*/ 2466109 h 3562167"/>
              <a:gd name="connsiteX8" fmla="*/ 1881201 w 3569610"/>
              <a:gd name="connsiteY8" fmla="*/ 2286000 h 3562167"/>
              <a:gd name="connsiteX9" fmla="*/ 2199856 w 3569610"/>
              <a:gd name="connsiteY9" fmla="*/ 2549236 h 3562167"/>
              <a:gd name="connsiteX10" fmla="*/ 2199856 w 3569610"/>
              <a:gd name="connsiteY10" fmla="*/ 2951018 h 3562167"/>
              <a:gd name="connsiteX11" fmla="*/ 1562547 w 3569610"/>
              <a:gd name="connsiteY11" fmla="*/ 3311236 h 3562167"/>
              <a:gd name="connsiteX12" fmla="*/ 426474 w 3569610"/>
              <a:gd name="connsiteY12" fmla="*/ 3546764 h 3562167"/>
              <a:gd name="connsiteX13" fmla="*/ 38547 w 3569610"/>
              <a:gd name="connsiteY13" fmla="*/ 3505200 h 3562167"/>
              <a:gd name="connsiteX14" fmla="*/ 10837 w 3569610"/>
              <a:gd name="connsiteY14" fmla="*/ 3228109 h 356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9610" h="3562167">
                <a:moveTo>
                  <a:pt x="980656" y="0"/>
                </a:moveTo>
                <a:cubicBezTo>
                  <a:pt x="965646" y="234372"/>
                  <a:pt x="950637" y="468745"/>
                  <a:pt x="1077637" y="568036"/>
                </a:cubicBezTo>
                <a:cubicBezTo>
                  <a:pt x="1204637" y="667327"/>
                  <a:pt x="1514056" y="588818"/>
                  <a:pt x="1742656" y="595745"/>
                </a:cubicBezTo>
                <a:cubicBezTo>
                  <a:pt x="1971256" y="602672"/>
                  <a:pt x="2211401" y="510309"/>
                  <a:pt x="2449237" y="609600"/>
                </a:cubicBezTo>
                <a:cubicBezTo>
                  <a:pt x="2687073" y="708891"/>
                  <a:pt x="2989565" y="923637"/>
                  <a:pt x="3169674" y="1191491"/>
                </a:cubicBezTo>
                <a:cubicBezTo>
                  <a:pt x="3349783" y="1459346"/>
                  <a:pt x="3684601" y="1946563"/>
                  <a:pt x="3529892" y="2216727"/>
                </a:cubicBezTo>
                <a:cubicBezTo>
                  <a:pt x="3375183" y="2486891"/>
                  <a:pt x="2578546" y="2770909"/>
                  <a:pt x="2241419" y="2812473"/>
                </a:cubicBezTo>
                <a:cubicBezTo>
                  <a:pt x="1904292" y="2854037"/>
                  <a:pt x="1567164" y="2553854"/>
                  <a:pt x="1507128" y="2466109"/>
                </a:cubicBezTo>
                <a:cubicBezTo>
                  <a:pt x="1447092" y="2378364"/>
                  <a:pt x="1765746" y="2272146"/>
                  <a:pt x="1881201" y="2286000"/>
                </a:cubicBezTo>
                <a:cubicBezTo>
                  <a:pt x="1996656" y="2299854"/>
                  <a:pt x="2146747" y="2438400"/>
                  <a:pt x="2199856" y="2549236"/>
                </a:cubicBezTo>
                <a:cubicBezTo>
                  <a:pt x="2252965" y="2660072"/>
                  <a:pt x="2306074" y="2824018"/>
                  <a:pt x="2199856" y="2951018"/>
                </a:cubicBezTo>
                <a:cubicBezTo>
                  <a:pt x="2093638" y="3078018"/>
                  <a:pt x="1858111" y="3211945"/>
                  <a:pt x="1562547" y="3311236"/>
                </a:cubicBezTo>
                <a:cubicBezTo>
                  <a:pt x="1266983" y="3410527"/>
                  <a:pt x="680474" y="3514437"/>
                  <a:pt x="426474" y="3546764"/>
                </a:cubicBezTo>
                <a:cubicBezTo>
                  <a:pt x="172474" y="3579091"/>
                  <a:pt x="107820" y="3558309"/>
                  <a:pt x="38547" y="3505200"/>
                </a:cubicBezTo>
                <a:cubicBezTo>
                  <a:pt x="-30726" y="3452091"/>
                  <a:pt x="15455" y="3288145"/>
                  <a:pt x="10837" y="3228109"/>
                </a:cubicBezTo>
              </a:path>
            </a:pathLst>
          </a:custGeom>
          <a:noFill/>
          <a:ln w="38100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15" y="2236225"/>
            <a:ext cx="2798539" cy="39593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0A4AE27-E9DF-4425-9AC6-E61DE0AFAD8F}"/>
              </a:ext>
            </a:extLst>
          </p:cNvPr>
          <p:cNvSpPr txBox="1">
            <a:spLocks/>
          </p:cNvSpPr>
          <p:nvPr/>
        </p:nvSpPr>
        <p:spPr>
          <a:xfrm>
            <a:off x="838200" y="2060848"/>
            <a:ext cx="3949824" cy="128175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Exploring an Archive</a:t>
            </a:r>
            <a:b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</a:br>
            <a:endParaRPr lang="en-GB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1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9315" y="1232753"/>
            <a:ext cx="25589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Archives are active collections  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We can contribute to the way the life of our city is recorded and preserved for the future.”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0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Explore and create a class archive.</a:t>
            </a:r>
          </a:p>
          <a:p>
            <a:pPr algn="ctr"/>
            <a:endParaRPr lang="en-US" sz="20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What will go inside </a:t>
            </a:r>
            <a:r>
              <a:rPr lang="en-US" sz="2000" b="1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it?</a:t>
            </a:r>
            <a:endParaRPr lang="en-GB" sz="2000" b="1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3424922" y="100056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663960" flipH="1">
            <a:off x="6566726" y="2696328"/>
            <a:ext cx="419989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372200" y="5872090"/>
            <a:ext cx="314758" cy="271358"/>
          </a:xfrm>
          <a:custGeom>
            <a:avLst/>
            <a:gdLst>
              <a:gd name="connsiteX0" fmla="*/ 265574 w 743777"/>
              <a:gd name="connsiteY0" fmla="*/ 11151 h 641222"/>
              <a:gd name="connsiteX1" fmla="*/ 20247 w 743777"/>
              <a:gd name="connsiteY1" fmla="*/ 423746 h 641222"/>
              <a:gd name="connsiteX2" fmla="*/ 733926 w 743777"/>
              <a:gd name="connsiteY2" fmla="*/ 624468 h 641222"/>
              <a:gd name="connsiteX3" fmla="*/ 455145 w 743777"/>
              <a:gd name="connsiteY3" fmla="*/ 0 h 6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777" h="641222">
                <a:moveTo>
                  <a:pt x="265574" y="11151"/>
                </a:moveTo>
                <a:cubicBezTo>
                  <a:pt x="103881" y="166339"/>
                  <a:pt x="-57812" y="321527"/>
                  <a:pt x="20247" y="423746"/>
                </a:cubicBezTo>
                <a:cubicBezTo>
                  <a:pt x="98306" y="525965"/>
                  <a:pt x="661443" y="695092"/>
                  <a:pt x="733926" y="624468"/>
                </a:cubicBezTo>
                <a:cubicBezTo>
                  <a:pt x="806409" y="553844"/>
                  <a:pt x="455145" y="0"/>
                  <a:pt x="455145" y="0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149563" y="4631475"/>
            <a:ext cx="863830" cy="1096910"/>
          </a:xfrm>
          <a:custGeom>
            <a:avLst/>
            <a:gdLst>
              <a:gd name="connsiteX0" fmla="*/ 706198 w 2380970"/>
              <a:gd name="connsiteY0" fmla="*/ 3023406 h 3023406"/>
              <a:gd name="connsiteX1" fmla="*/ 761954 w 2380970"/>
              <a:gd name="connsiteY1" fmla="*/ 2343182 h 3023406"/>
              <a:gd name="connsiteX2" fmla="*/ 1219154 w 2380970"/>
              <a:gd name="connsiteY2" fmla="*/ 1941738 h 3023406"/>
              <a:gd name="connsiteX3" fmla="*/ 1709807 w 2380970"/>
              <a:gd name="connsiteY3" fmla="*/ 1618352 h 3023406"/>
              <a:gd name="connsiteX4" fmla="*/ 1999739 w 2380970"/>
              <a:gd name="connsiteY4" fmla="*/ 793162 h 3023406"/>
              <a:gd name="connsiteX5" fmla="*/ 1575993 w 2380970"/>
              <a:gd name="connsiteY5" fmla="*/ 436323 h 3023406"/>
              <a:gd name="connsiteX6" fmla="*/ 851163 w 2380970"/>
              <a:gd name="connsiteY6" fmla="*/ 681650 h 3023406"/>
              <a:gd name="connsiteX7" fmla="*/ 460871 w 2380970"/>
              <a:gd name="connsiteY7" fmla="*/ 1172304 h 3023406"/>
              <a:gd name="connsiteX8" fmla="*/ 561232 w 2380970"/>
              <a:gd name="connsiteY8" fmla="*/ 1540294 h 3023406"/>
              <a:gd name="connsiteX9" fmla="*/ 315905 w 2380970"/>
              <a:gd name="connsiteY9" fmla="*/ 1696411 h 3023406"/>
              <a:gd name="connsiteX10" fmla="*/ 37124 w 2380970"/>
              <a:gd name="connsiteY10" fmla="*/ 982733 h 3023406"/>
              <a:gd name="connsiteX11" fmla="*/ 1208002 w 2380970"/>
              <a:gd name="connsiteY11" fmla="*/ 57182 h 3023406"/>
              <a:gd name="connsiteX12" fmla="*/ 2278520 w 2380970"/>
              <a:gd name="connsiteY12" fmla="*/ 246752 h 3023406"/>
              <a:gd name="connsiteX13" fmla="*/ 2211612 w 2380970"/>
              <a:gd name="connsiteY13" fmla="*/ 1451084 h 3023406"/>
              <a:gd name="connsiteX14" fmla="*/ 1163398 w 2380970"/>
              <a:gd name="connsiteY14" fmla="*/ 2432391 h 3023406"/>
              <a:gd name="connsiteX15" fmla="*/ 996129 w 2380970"/>
              <a:gd name="connsiteY15" fmla="*/ 2945348 h 30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0970" h="3023406">
                <a:moveTo>
                  <a:pt x="706198" y="3023406"/>
                </a:moveTo>
                <a:cubicBezTo>
                  <a:pt x="691329" y="2773433"/>
                  <a:pt x="676461" y="2523460"/>
                  <a:pt x="761954" y="2343182"/>
                </a:cubicBezTo>
                <a:cubicBezTo>
                  <a:pt x="847447" y="2162904"/>
                  <a:pt x="1061179" y="2062543"/>
                  <a:pt x="1219154" y="1941738"/>
                </a:cubicBezTo>
                <a:cubicBezTo>
                  <a:pt x="1377129" y="1820933"/>
                  <a:pt x="1579710" y="1809781"/>
                  <a:pt x="1709807" y="1618352"/>
                </a:cubicBezTo>
                <a:cubicBezTo>
                  <a:pt x="1839904" y="1426923"/>
                  <a:pt x="2022041" y="990167"/>
                  <a:pt x="1999739" y="793162"/>
                </a:cubicBezTo>
                <a:cubicBezTo>
                  <a:pt x="1977437" y="596157"/>
                  <a:pt x="1767422" y="454908"/>
                  <a:pt x="1575993" y="436323"/>
                </a:cubicBezTo>
                <a:cubicBezTo>
                  <a:pt x="1384564" y="417738"/>
                  <a:pt x="1037017" y="558987"/>
                  <a:pt x="851163" y="681650"/>
                </a:cubicBezTo>
                <a:cubicBezTo>
                  <a:pt x="665309" y="804313"/>
                  <a:pt x="509193" y="1029197"/>
                  <a:pt x="460871" y="1172304"/>
                </a:cubicBezTo>
                <a:cubicBezTo>
                  <a:pt x="412549" y="1315411"/>
                  <a:pt x="585393" y="1452943"/>
                  <a:pt x="561232" y="1540294"/>
                </a:cubicBezTo>
                <a:cubicBezTo>
                  <a:pt x="537071" y="1627645"/>
                  <a:pt x="403256" y="1789338"/>
                  <a:pt x="315905" y="1696411"/>
                </a:cubicBezTo>
                <a:cubicBezTo>
                  <a:pt x="228554" y="1603484"/>
                  <a:pt x="-111559" y="1255938"/>
                  <a:pt x="37124" y="982733"/>
                </a:cubicBezTo>
                <a:cubicBezTo>
                  <a:pt x="185807" y="709528"/>
                  <a:pt x="834436" y="179845"/>
                  <a:pt x="1208002" y="57182"/>
                </a:cubicBezTo>
                <a:cubicBezTo>
                  <a:pt x="1581568" y="-65482"/>
                  <a:pt x="2111252" y="14435"/>
                  <a:pt x="2278520" y="246752"/>
                </a:cubicBezTo>
                <a:cubicBezTo>
                  <a:pt x="2445788" y="479069"/>
                  <a:pt x="2397466" y="1086811"/>
                  <a:pt x="2211612" y="1451084"/>
                </a:cubicBezTo>
                <a:cubicBezTo>
                  <a:pt x="2025758" y="1815357"/>
                  <a:pt x="1365978" y="2183347"/>
                  <a:pt x="1163398" y="2432391"/>
                </a:cubicBezTo>
                <a:cubicBezTo>
                  <a:pt x="960818" y="2681435"/>
                  <a:pt x="1025866" y="2859855"/>
                  <a:pt x="996129" y="2945348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-548964" y="1549450"/>
            <a:ext cx="4847409" cy="30820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19750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216</Words>
  <Application>Microsoft Macintosh PowerPoint</Application>
  <PresentationFormat>On-screen Show (4:3)</PresentationFormat>
  <Paragraphs>57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Fielding, Ashleigh-Paige</cp:lastModifiedBy>
  <cp:revision>89</cp:revision>
  <dcterms:created xsi:type="dcterms:W3CDTF">2018-01-03T17:30:49Z</dcterms:created>
  <dcterms:modified xsi:type="dcterms:W3CDTF">2019-04-14T19:39:04Z</dcterms:modified>
</cp:coreProperties>
</file>