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15125700" cy="8493125"/>
  <p:notesSz cx="6858000" cy="9144000"/>
  <p:defaultTextStyle>
    <a:defPPr>
      <a:defRPr lang="en-US"/>
    </a:defPPr>
    <a:lvl1pPr marL="0" algn="l" defTabSz="1511595" rtl="0" eaLnBrk="1" latinLnBrk="0" hangingPunct="1">
      <a:defRPr sz="3000" kern="1200">
        <a:solidFill>
          <a:schemeClr val="tx1"/>
        </a:solidFill>
        <a:latin typeface="+mn-lt"/>
        <a:ea typeface="+mn-ea"/>
        <a:cs typeface="+mn-cs"/>
      </a:defRPr>
    </a:lvl1pPr>
    <a:lvl2pPr marL="755797" algn="l" defTabSz="1511595" rtl="0" eaLnBrk="1" latinLnBrk="0" hangingPunct="1">
      <a:defRPr sz="3000" kern="1200">
        <a:solidFill>
          <a:schemeClr val="tx1"/>
        </a:solidFill>
        <a:latin typeface="+mn-lt"/>
        <a:ea typeface="+mn-ea"/>
        <a:cs typeface="+mn-cs"/>
      </a:defRPr>
    </a:lvl2pPr>
    <a:lvl3pPr marL="1511595" algn="l" defTabSz="1511595" rtl="0" eaLnBrk="1" latinLnBrk="0" hangingPunct="1">
      <a:defRPr sz="3000" kern="1200">
        <a:solidFill>
          <a:schemeClr val="tx1"/>
        </a:solidFill>
        <a:latin typeface="+mn-lt"/>
        <a:ea typeface="+mn-ea"/>
        <a:cs typeface="+mn-cs"/>
      </a:defRPr>
    </a:lvl3pPr>
    <a:lvl4pPr marL="2267392" algn="l" defTabSz="1511595" rtl="0" eaLnBrk="1" latinLnBrk="0" hangingPunct="1">
      <a:defRPr sz="3000" kern="1200">
        <a:solidFill>
          <a:schemeClr val="tx1"/>
        </a:solidFill>
        <a:latin typeface="+mn-lt"/>
        <a:ea typeface="+mn-ea"/>
        <a:cs typeface="+mn-cs"/>
      </a:defRPr>
    </a:lvl4pPr>
    <a:lvl5pPr marL="3023189" algn="l" defTabSz="1511595" rtl="0" eaLnBrk="1" latinLnBrk="0" hangingPunct="1">
      <a:defRPr sz="3000" kern="1200">
        <a:solidFill>
          <a:schemeClr val="tx1"/>
        </a:solidFill>
        <a:latin typeface="+mn-lt"/>
        <a:ea typeface="+mn-ea"/>
        <a:cs typeface="+mn-cs"/>
      </a:defRPr>
    </a:lvl5pPr>
    <a:lvl6pPr marL="3778987" algn="l" defTabSz="1511595" rtl="0" eaLnBrk="1" latinLnBrk="0" hangingPunct="1">
      <a:defRPr sz="3000" kern="1200">
        <a:solidFill>
          <a:schemeClr val="tx1"/>
        </a:solidFill>
        <a:latin typeface="+mn-lt"/>
        <a:ea typeface="+mn-ea"/>
        <a:cs typeface="+mn-cs"/>
      </a:defRPr>
    </a:lvl6pPr>
    <a:lvl7pPr marL="4534784" algn="l" defTabSz="1511595" rtl="0" eaLnBrk="1" latinLnBrk="0" hangingPunct="1">
      <a:defRPr sz="3000" kern="1200">
        <a:solidFill>
          <a:schemeClr val="tx1"/>
        </a:solidFill>
        <a:latin typeface="+mn-lt"/>
        <a:ea typeface="+mn-ea"/>
        <a:cs typeface="+mn-cs"/>
      </a:defRPr>
    </a:lvl7pPr>
    <a:lvl8pPr marL="5290581" algn="l" defTabSz="1511595" rtl="0" eaLnBrk="1" latinLnBrk="0" hangingPunct="1">
      <a:defRPr sz="3000" kern="1200">
        <a:solidFill>
          <a:schemeClr val="tx1"/>
        </a:solidFill>
        <a:latin typeface="+mn-lt"/>
        <a:ea typeface="+mn-ea"/>
        <a:cs typeface="+mn-cs"/>
      </a:defRPr>
    </a:lvl8pPr>
    <a:lvl9pPr marL="6046379" algn="l" defTabSz="1511595" rtl="0" eaLnBrk="1" latinLnBrk="0" hangingPunct="1">
      <a:defRPr sz="3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7EC9"/>
    <a:srgbClr val="994878"/>
    <a:srgbClr val="5E74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16" autoAdjust="0"/>
    <p:restoredTop sz="94660"/>
  </p:normalViewPr>
  <p:slideViewPr>
    <p:cSldViewPr showGuides="1">
      <p:cViewPr>
        <p:scale>
          <a:sx n="65" d="100"/>
          <a:sy n="65" d="100"/>
        </p:scale>
        <p:origin x="-108" y="-594"/>
      </p:cViewPr>
      <p:guideLst>
        <p:guide orient="horz" pos="2675"/>
        <p:guide pos="476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8" name="Title 1"/>
          <p:cNvSpPr txBox="1">
            <a:spLocks/>
          </p:cNvSpPr>
          <p:nvPr userDrawn="1"/>
        </p:nvSpPr>
        <p:spPr>
          <a:xfrm>
            <a:off x="-1" y="1447530"/>
            <a:ext cx="15125700" cy="5573673"/>
          </a:xfrm>
          <a:prstGeom prst="rect">
            <a:avLst/>
          </a:prstGeom>
          <a:solidFill>
            <a:srgbClr val="EB9458"/>
          </a:solidFill>
          <a:ln>
            <a:noFill/>
          </a:ln>
        </p:spPr>
        <p:txBody>
          <a:bodyPr vert="horz" lIns="134956" tIns="67478" rIns="134956" bIns="67478" rtlCol="0" anchor="ctr">
            <a:normAutofit/>
          </a:bodyPr>
          <a:lstStyle>
            <a:lvl1pPr algn="ctr" defTabSz="674781" rtl="0" eaLnBrk="1" latinLnBrk="0" hangingPunct="1">
              <a:spcBef>
                <a:spcPct val="0"/>
              </a:spcBef>
              <a:buNone/>
              <a:defRPr sz="6500" kern="1200">
                <a:solidFill>
                  <a:schemeClr val="tx1"/>
                </a:solidFill>
                <a:latin typeface="+mj-lt"/>
                <a:ea typeface="+mj-ea"/>
                <a:cs typeface="+mj-cs"/>
              </a:defRPr>
            </a:lvl1pPr>
          </a:lstStyle>
          <a:p>
            <a:endParaRPr lang="en-US" dirty="0"/>
          </a:p>
        </p:txBody>
      </p:sp>
      <p:sp>
        <p:nvSpPr>
          <p:cNvPr id="3" name="Subtitle 2"/>
          <p:cNvSpPr>
            <a:spLocks noGrp="1"/>
          </p:cNvSpPr>
          <p:nvPr>
            <p:ph type="subTitle" idx="1"/>
          </p:nvPr>
        </p:nvSpPr>
        <p:spPr>
          <a:xfrm>
            <a:off x="1123318" y="5762523"/>
            <a:ext cx="10587990" cy="1457931"/>
          </a:xfrm>
        </p:spPr>
        <p:txBody>
          <a:bodyPr lIns="90000" tIns="46800" rIns="90000" bIns="46800">
            <a:noAutofit/>
          </a:bodyPr>
          <a:lstStyle>
            <a:lvl1pPr marL="0" indent="0" algn="l" defTabSz="674781" rtl="0" eaLnBrk="1" latinLnBrk="0" hangingPunct="1">
              <a:buNone/>
              <a:defRPr lang="en-US" sz="6000" kern="1200" spc="-150" dirty="0">
                <a:solidFill>
                  <a:srgbClr val="333F48"/>
                </a:solidFill>
                <a:latin typeface="Bariol Regular"/>
                <a:ea typeface="+mn-ea"/>
                <a:cs typeface="Bariol Regular"/>
              </a:defRPr>
            </a:lvl1pPr>
            <a:lvl2pPr marL="674781" indent="0" algn="ctr">
              <a:buNone/>
              <a:defRPr>
                <a:solidFill>
                  <a:schemeClr val="tx1">
                    <a:tint val="75000"/>
                  </a:schemeClr>
                </a:solidFill>
              </a:defRPr>
            </a:lvl2pPr>
            <a:lvl3pPr marL="1349563" indent="0" algn="ctr">
              <a:buNone/>
              <a:defRPr>
                <a:solidFill>
                  <a:schemeClr val="tx1">
                    <a:tint val="75000"/>
                  </a:schemeClr>
                </a:solidFill>
              </a:defRPr>
            </a:lvl3pPr>
            <a:lvl4pPr marL="2024344" indent="0" algn="ctr">
              <a:buNone/>
              <a:defRPr>
                <a:solidFill>
                  <a:schemeClr val="tx1">
                    <a:tint val="75000"/>
                  </a:schemeClr>
                </a:solidFill>
              </a:defRPr>
            </a:lvl4pPr>
            <a:lvl5pPr marL="2699126" indent="0" algn="ctr">
              <a:buNone/>
              <a:defRPr>
                <a:solidFill>
                  <a:schemeClr val="tx1">
                    <a:tint val="75000"/>
                  </a:schemeClr>
                </a:solidFill>
              </a:defRPr>
            </a:lvl5pPr>
            <a:lvl6pPr marL="3373907" indent="0" algn="ctr">
              <a:buNone/>
              <a:defRPr>
                <a:solidFill>
                  <a:schemeClr val="tx1">
                    <a:tint val="75000"/>
                  </a:schemeClr>
                </a:solidFill>
              </a:defRPr>
            </a:lvl6pPr>
            <a:lvl7pPr marL="4048689" indent="0" algn="ctr">
              <a:buNone/>
              <a:defRPr>
                <a:solidFill>
                  <a:schemeClr val="tx1">
                    <a:tint val="75000"/>
                  </a:schemeClr>
                </a:solidFill>
              </a:defRPr>
            </a:lvl7pPr>
            <a:lvl8pPr marL="4723470" indent="0" algn="ctr">
              <a:buNone/>
              <a:defRPr>
                <a:solidFill>
                  <a:schemeClr val="tx1">
                    <a:tint val="75000"/>
                  </a:schemeClr>
                </a:solidFill>
              </a:defRPr>
            </a:lvl8pPr>
            <a:lvl9pPr marL="5398252"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p:cNvPicPr>
            <a:picLocks noChangeAspect="1"/>
          </p:cNvPicPr>
          <p:nvPr userDrawn="1"/>
        </p:nvPicPr>
        <p:blipFill>
          <a:blip r:embed="rId2"/>
          <a:stretch>
            <a:fillRect/>
          </a:stretch>
        </p:blipFill>
        <p:spPr>
          <a:xfrm>
            <a:off x="12989451" y="7414605"/>
            <a:ext cx="1740083" cy="672974"/>
          </a:xfrm>
          <a:prstGeom prst="rect">
            <a:avLst/>
          </a:prstGeom>
        </p:spPr>
      </p:pic>
      <p:sp>
        <p:nvSpPr>
          <p:cNvPr id="9" name="Rectangle 8"/>
          <p:cNvSpPr/>
          <p:nvPr userDrawn="1"/>
        </p:nvSpPr>
        <p:spPr>
          <a:xfrm>
            <a:off x="632686" y="1447530"/>
            <a:ext cx="3004410" cy="3827846"/>
          </a:xfrm>
          <a:prstGeom prst="rect">
            <a:avLst/>
          </a:prstGeom>
          <a:noFill/>
          <a:ln w="434975" cmpd="sng">
            <a:solidFill>
              <a:srgbClr val="333F48"/>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kern="1200" dirty="0"/>
          </a:p>
        </p:txBody>
      </p:sp>
      <p:sp>
        <p:nvSpPr>
          <p:cNvPr id="2" name="Title 1"/>
          <p:cNvSpPr>
            <a:spLocks noGrp="1"/>
          </p:cNvSpPr>
          <p:nvPr>
            <p:ph type="ctrTitle"/>
          </p:nvPr>
        </p:nvSpPr>
        <p:spPr>
          <a:xfrm>
            <a:off x="1108916" y="1637693"/>
            <a:ext cx="11143169" cy="3937664"/>
          </a:xfrm>
          <a:prstGeom prst="rect">
            <a:avLst/>
          </a:prstGeom>
        </p:spPr>
        <p:txBody>
          <a:bodyPr lIns="90000" tIns="46800" rIns="90000" bIns="46800" anchor="t">
            <a:noAutofit/>
          </a:bodyPr>
          <a:lstStyle>
            <a:lvl1pPr marL="0" algn="l" defTabSz="674781" rtl="0" eaLnBrk="1" latinLnBrk="0" hangingPunct="1">
              <a:defRPr lang="en-US" sz="12500" kern="1200" spc="-150" dirty="0">
                <a:solidFill>
                  <a:schemeClr val="bg1"/>
                </a:solidFill>
                <a:latin typeface="Bariol Regular"/>
                <a:ea typeface="+mn-ea"/>
                <a:cs typeface="Bariol Regular"/>
              </a:defRPr>
            </a:lvl1pPr>
          </a:lstStyle>
          <a:p>
            <a:r>
              <a:rPr lang="en-US" smtClean="0"/>
              <a:t>Click to edit Master title style</a:t>
            </a:r>
            <a:endParaRPr lang="en-US" dirty="0"/>
          </a:p>
        </p:txBody>
      </p:sp>
    </p:spTree>
    <p:extLst>
      <p:ext uri="{BB962C8B-B14F-4D97-AF65-F5344CB8AC3E}">
        <p14:creationId xmlns:p14="http://schemas.microsoft.com/office/powerpoint/2010/main" val="159579753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ntent with changable image">
    <p:spTree>
      <p:nvGrpSpPr>
        <p:cNvPr id="1" name=""/>
        <p:cNvGrpSpPr/>
        <p:nvPr/>
      </p:nvGrpSpPr>
      <p:grpSpPr>
        <a:xfrm>
          <a:off x="0" y="0"/>
          <a:ext cx="0" cy="0"/>
          <a:chOff x="0" y="0"/>
          <a:chExt cx="0" cy="0"/>
        </a:xfrm>
      </p:grpSpPr>
      <p:sp>
        <p:nvSpPr>
          <p:cNvPr id="2" name="Title 1"/>
          <p:cNvSpPr>
            <a:spLocks noGrp="1"/>
          </p:cNvSpPr>
          <p:nvPr>
            <p:ph type="title"/>
          </p:nvPr>
        </p:nvSpPr>
        <p:spPr>
          <a:xfrm>
            <a:off x="309633" y="356334"/>
            <a:ext cx="4976251" cy="428219"/>
          </a:xfrm>
          <a:prstGeom prst="rect">
            <a:avLst/>
          </a:prstGeom>
        </p:spPr>
        <p:txBody>
          <a:bodyPr lIns="90000" tIns="46800" rIns="90000" bIns="46800" anchor="t">
            <a:noAutofit/>
          </a:bodyPr>
          <a:lstStyle>
            <a:lvl1pPr marL="0" algn="l" defTabSz="674781" rtl="0" eaLnBrk="1" latinLnBrk="0" hangingPunct="1">
              <a:defRPr lang="en-US" sz="2550" kern="1200" dirty="0">
                <a:solidFill>
                  <a:srgbClr val="EFA069"/>
                </a:solidFill>
                <a:latin typeface="Bariol Regular"/>
                <a:ea typeface="+mn-ea"/>
                <a:cs typeface="Bariol Regular"/>
              </a:defRPr>
            </a:lvl1pPr>
          </a:lstStyle>
          <a:p>
            <a:r>
              <a:rPr lang="en-US" smtClean="0"/>
              <a:t>Click to edit Master title style</a:t>
            </a:r>
            <a:endParaRPr lang="en-US" dirty="0"/>
          </a:p>
        </p:txBody>
      </p:sp>
      <p:sp>
        <p:nvSpPr>
          <p:cNvPr id="10" name="Title 1"/>
          <p:cNvSpPr txBox="1">
            <a:spLocks/>
          </p:cNvSpPr>
          <p:nvPr userDrawn="1"/>
        </p:nvSpPr>
        <p:spPr>
          <a:xfrm>
            <a:off x="-1" y="1447530"/>
            <a:ext cx="15125700" cy="5573673"/>
          </a:xfrm>
          <a:prstGeom prst="rect">
            <a:avLst/>
          </a:prstGeom>
          <a:solidFill>
            <a:srgbClr val="EB9458"/>
          </a:solidFill>
          <a:ln>
            <a:noFill/>
          </a:ln>
        </p:spPr>
        <p:txBody>
          <a:bodyPr vert="horz" lIns="134956" tIns="67478" rIns="134956" bIns="67478" rtlCol="0" anchor="ctr">
            <a:normAutofit/>
          </a:bodyPr>
          <a:lstStyle>
            <a:lvl1pPr algn="ctr" defTabSz="674781" rtl="0" eaLnBrk="1" latinLnBrk="0" hangingPunct="1">
              <a:spcBef>
                <a:spcPct val="0"/>
              </a:spcBef>
              <a:buNone/>
              <a:defRPr sz="6500" kern="1200">
                <a:solidFill>
                  <a:schemeClr val="tx1"/>
                </a:solidFill>
                <a:latin typeface="+mj-lt"/>
                <a:ea typeface="+mj-ea"/>
                <a:cs typeface="+mj-cs"/>
              </a:defRPr>
            </a:lvl1pPr>
          </a:lstStyle>
          <a:p>
            <a:endParaRPr lang="en-US" dirty="0"/>
          </a:p>
        </p:txBody>
      </p:sp>
      <p:sp>
        <p:nvSpPr>
          <p:cNvPr id="3" name="Content Placeholder 2"/>
          <p:cNvSpPr>
            <a:spLocks noGrp="1"/>
          </p:cNvSpPr>
          <p:nvPr>
            <p:ph idx="1"/>
          </p:nvPr>
        </p:nvSpPr>
        <p:spPr>
          <a:xfrm>
            <a:off x="316833" y="1958034"/>
            <a:ext cx="4637824" cy="4540317"/>
          </a:xfrm>
        </p:spPr>
        <p:txBody>
          <a:bodyPr lIns="90000" tIns="46800" rIns="90000" bIns="46800">
            <a:noAutofit/>
          </a:bodyPr>
          <a:lstStyle>
            <a:lvl1pPr marL="0" indent="0" algn="l" defTabSz="674781" rtl="0" eaLnBrk="1" latinLnBrk="0" hangingPunct="1">
              <a:spcBef>
                <a:spcPts val="0"/>
              </a:spcBef>
              <a:buFontTx/>
              <a:buNone/>
              <a:defRPr lang="en-GB" sz="3600" kern="1200" spc="-40" baseline="30000" dirty="0" smtClean="0">
                <a:solidFill>
                  <a:schemeClr val="bg1"/>
                </a:solidFill>
                <a:latin typeface="Bariol Regular"/>
                <a:ea typeface="+mn-ea"/>
                <a:cs typeface="Bariol Regular"/>
              </a:defRPr>
            </a:lvl1pPr>
            <a:lvl2pPr marL="0" indent="0" algn="l" defTabSz="674781" rtl="0" eaLnBrk="1" latinLnBrk="0" hangingPunct="1">
              <a:spcBef>
                <a:spcPts val="0"/>
              </a:spcBef>
              <a:buFontTx/>
              <a:buNone/>
              <a:defRPr lang="en-GB" sz="3600" kern="1200" spc="-40" baseline="30000" dirty="0" smtClean="0">
                <a:solidFill>
                  <a:schemeClr val="bg1"/>
                </a:solidFill>
                <a:latin typeface="Bariol Regular"/>
                <a:ea typeface="+mn-ea"/>
                <a:cs typeface="Bariol Regular"/>
              </a:defRPr>
            </a:lvl2pPr>
            <a:lvl3pPr marL="0" indent="0" algn="l" defTabSz="674781" rtl="0" eaLnBrk="1" latinLnBrk="0" hangingPunct="1">
              <a:spcBef>
                <a:spcPts val="0"/>
              </a:spcBef>
              <a:buFontTx/>
              <a:buNone/>
              <a:defRPr lang="en-GB" sz="3600" kern="1200" spc="-40" baseline="30000" dirty="0" smtClean="0">
                <a:solidFill>
                  <a:schemeClr val="bg1"/>
                </a:solidFill>
                <a:latin typeface="Bariol Regular"/>
                <a:ea typeface="+mn-ea"/>
                <a:cs typeface="Bariol Regular"/>
              </a:defRPr>
            </a:lvl3pPr>
            <a:lvl4pPr marL="0" indent="0" algn="l" defTabSz="674781" rtl="0" eaLnBrk="1" latinLnBrk="0" hangingPunct="1">
              <a:spcBef>
                <a:spcPts val="0"/>
              </a:spcBef>
              <a:buFontTx/>
              <a:buNone/>
              <a:defRPr lang="en-GB" sz="3600" kern="1200" spc="-40" baseline="30000" dirty="0" smtClean="0">
                <a:solidFill>
                  <a:schemeClr val="bg1"/>
                </a:solidFill>
                <a:latin typeface="Bariol Regular"/>
                <a:ea typeface="+mn-ea"/>
                <a:cs typeface="Bariol Regular"/>
              </a:defRPr>
            </a:lvl4pPr>
            <a:lvl5pPr marL="0" indent="0" algn="l" defTabSz="674781" rtl="0" eaLnBrk="1" latinLnBrk="0" hangingPunct="1">
              <a:spcBef>
                <a:spcPts val="0"/>
              </a:spcBef>
              <a:buFontTx/>
              <a:buNone/>
              <a:defRPr lang="en-US" sz="3600" kern="1200" spc="-40" baseline="30000" dirty="0">
                <a:solidFill>
                  <a:schemeClr val="bg1"/>
                </a:solidFill>
                <a:latin typeface="Bariol Regular"/>
                <a:ea typeface="+mn-ea"/>
                <a:cs typeface="Bariol Regular"/>
              </a:defRPr>
            </a:lvl5pPr>
            <a:lvl6pPr>
              <a:defRPr sz="3000"/>
            </a:lvl6pPr>
            <a:lvl7pPr>
              <a:defRPr sz="3000"/>
            </a:lvl7pPr>
            <a:lvl8pPr>
              <a:defRPr sz="3000"/>
            </a:lvl8pPr>
            <a:lvl9pPr>
              <a:defRPr sz="3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33155" y="757262"/>
            <a:ext cx="4976251" cy="484450"/>
          </a:xfrm>
        </p:spPr>
        <p:txBody>
          <a:bodyPr lIns="90000" tIns="46800" rIns="90000" bIns="46800">
            <a:noAutofit/>
          </a:bodyPr>
          <a:lstStyle>
            <a:lvl1pPr marL="0" indent="0" algn="l" defTabSz="674781" rtl="0" eaLnBrk="1" latinLnBrk="0" hangingPunct="1">
              <a:lnSpc>
                <a:spcPct val="105000"/>
              </a:lnSpc>
              <a:buNone/>
              <a:defRPr lang="en-GB" sz="2400" kern="1200" dirty="0" smtClean="0">
                <a:solidFill>
                  <a:srgbClr val="333F48"/>
                </a:solidFill>
                <a:latin typeface="Bariol Regular"/>
                <a:ea typeface="+mn-ea"/>
                <a:cs typeface="Bariol Regular"/>
              </a:defRPr>
            </a:lvl1pPr>
            <a:lvl2pPr marL="674781" indent="0">
              <a:buNone/>
              <a:defRPr sz="1800"/>
            </a:lvl2pPr>
            <a:lvl3pPr marL="1349563" indent="0">
              <a:buNone/>
              <a:defRPr sz="1500"/>
            </a:lvl3pPr>
            <a:lvl4pPr marL="2024344" indent="0">
              <a:buNone/>
              <a:defRPr sz="1300"/>
            </a:lvl4pPr>
            <a:lvl5pPr marL="2699126" indent="0">
              <a:buNone/>
              <a:defRPr sz="1300"/>
            </a:lvl5pPr>
            <a:lvl6pPr marL="3373907" indent="0">
              <a:buNone/>
              <a:defRPr sz="1300"/>
            </a:lvl6pPr>
            <a:lvl7pPr marL="4048689" indent="0">
              <a:buNone/>
              <a:defRPr sz="1300"/>
            </a:lvl7pPr>
            <a:lvl8pPr marL="4723470" indent="0">
              <a:buNone/>
              <a:defRPr sz="1300"/>
            </a:lvl8pPr>
            <a:lvl9pPr marL="5398252" indent="0">
              <a:buNone/>
              <a:defRPr sz="1300"/>
            </a:lvl9pPr>
          </a:lstStyle>
          <a:p>
            <a:pPr lvl="0"/>
            <a:r>
              <a:rPr lang="en-US" smtClean="0"/>
              <a:t>Click to edit Master text styles</a:t>
            </a:r>
          </a:p>
        </p:txBody>
      </p:sp>
      <p:pic>
        <p:nvPicPr>
          <p:cNvPr id="12" name="Picture 11"/>
          <p:cNvPicPr>
            <a:picLocks noChangeAspect="1"/>
          </p:cNvPicPr>
          <p:nvPr userDrawn="1"/>
        </p:nvPicPr>
        <p:blipFill>
          <a:blip r:embed="rId2"/>
          <a:stretch>
            <a:fillRect/>
          </a:stretch>
        </p:blipFill>
        <p:spPr>
          <a:xfrm>
            <a:off x="12989451" y="7414605"/>
            <a:ext cx="1740083" cy="672974"/>
          </a:xfrm>
          <a:prstGeom prst="rect">
            <a:avLst/>
          </a:prstGeom>
        </p:spPr>
      </p:pic>
      <p:sp>
        <p:nvSpPr>
          <p:cNvPr id="9" name="Rectangle 8"/>
          <p:cNvSpPr/>
          <p:nvPr userDrawn="1"/>
        </p:nvSpPr>
        <p:spPr>
          <a:xfrm>
            <a:off x="7075540" y="2181720"/>
            <a:ext cx="7881289" cy="4675305"/>
          </a:xfrm>
          <a:prstGeom prst="rect">
            <a:avLst/>
          </a:prstGeom>
          <a:noFill/>
          <a:ln w="330200" cmpd="sng">
            <a:solidFill>
              <a:srgbClr val="EB9458"/>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kern="1200" dirty="0"/>
          </a:p>
        </p:txBody>
      </p:sp>
      <p:sp>
        <p:nvSpPr>
          <p:cNvPr id="14" name="Picture Placeholder 17"/>
          <p:cNvSpPr>
            <a:spLocks noGrp="1"/>
          </p:cNvSpPr>
          <p:nvPr>
            <p:ph type="pic" sz="quarter" idx="11"/>
          </p:nvPr>
        </p:nvSpPr>
        <p:spPr>
          <a:xfrm>
            <a:off x="5047281" y="1454420"/>
            <a:ext cx="10078418" cy="5558581"/>
          </a:xfrm>
        </p:spPr>
      </p:sp>
    </p:spTree>
    <p:extLst>
      <p:ext uri="{BB962C8B-B14F-4D97-AF65-F5344CB8AC3E}">
        <p14:creationId xmlns:p14="http://schemas.microsoft.com/office/powerpoint/2010/main" val="1409173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 with bullet">
    <p:spTree>
      <p:nvGrpSpPr>
        <p:cNvPr id="1" name=""/>
        <p:cNvGrpSpPr/>
        <p:nvPr/>
      </p:nvGrpSpPr>
      <p:grpSpPr>
        <a:xfrm>
          <a:off x="0" y="0"/>
          <a:ext cx="0" cy="0"/>
          <a:chOff x="0" y="0"/>
          <a:chExt cx="0" cy="0"/>
        </a:xfrm>
      </p:grpSpPr>
      <p:sp>
        <p:nvSpPr>
          <p:cNvPr id="10" name="Title 1"/>
          <p:cNvSpPr txBox="1">
            <a:spLocks/>
          </p:cNvSpPr>
          <p:nvPr userDrawn="1"/>
        </p:nvSpPr>
        <p:spPr>
          <a:xfrm>
            <a:off x="-1" y="1447530"/>
            <a:ext cx="15125700" cy="5573673"/>
          </a:xfrm>
          <a:prstGeom prst="rect">
            <a:avLst/>
          </a:prstGeom>
          <a:solidFill>
            <a:srgbClr val="EB9458"/>
          </a:solidFill>
          <a:ln>
            <a:noFill/>
          </a:ln>
        </p:spPr>
        <p:txBody>
          <a:bodyPr vert="horz" lIns="134956" tIns="67478" rIns="134956" bIns="67478" rtlCol="0" anchor="ctr">
            <a:normAutofit/>
          </a:bodyPr>
          <a:lstStyle>
            <a:lvl1pPr algn="ctr" defTabSz="674781" rtl="0" eaLnBrk="1" latinLnBrk="0" hangingPunct="1">
              <a:spcBef>
                <a:spcPct val="0"/>
              </a:spcBef>
              <a:buNone/>
              <a:defRPr sz="6500" kern="1200">
                <a:solidFill>
                  <a:schemeClr val="tx1"/>
                </a:solidFill>
                <a:latin typeface="+mj-lt"/>
                <a:ea typeface="+mj-ea"/>
                <a:cs typeface="+mj-cs"/>
              </a:defRPr>
            </a:lvl1pPr>
          </a:lstStyle>
          <a:p>
            <a:endParaRPr lang="en-US" dirty="0"/>
          </a:p>
        </p:txBody>
      </p:sp>
      <p:sp>
        <p:nvSpPr>
          <p:cNvPr id="2" name="Title 1"/>
          <p:cNvSpPr>
            <a:spLocks noGrp="1"/>
          </p:cNvSpPr>
          <p:nvPr>
            <p:ph type="title"/>
          </p:nvPr>
        </p:nvSpPr>
        <p:spPr>
          <a:xfrm>
            <a:off x="309633" y="356334"/>
            <a:ext cx="4976251" cy="428219"/>
          </a:xfrm>
          <a:prstGeom prst="rect">
            <a:avLst/>
          </a:prstGeom>
        </p:spPr>
        <p:txBody>
          <a:bodyPr lIns="90000" tIns="46800" rIns="90000" bIns="46800" anchor="t">
            <a:noAutofit/>
          </a:bodyPr>
          <a:lstStyle>
            <a:lvl1pPr marL="0" algn="l" defTabSz="674781" rtl="0" eaLnBrk="1" latinLnBrk="0" hangingPunct="1">
              <a:defRPr lang="en-US" sz="2550" kern="1200" dirty="0">
                <a:solidFill>
                  <a:srgbClr val="EFA069"/>
                </a:solidFill>
                <a:latin typeface="Bariol Regular"/>
                <a:ea typeface="+mn-ea"/>
                <a:cs typeface="Bariol Regular"/>
              </a:defRPr>
            </a:lvl1pPr>
          </a:lstStyle>
          <a:p>
            <a:r>
              <a:rPr lang="en-GB" dirty="0" smtClean="0"/>
              <a:t>Click to edit Master title style</a:t>
            </a:r>
            <a:endParaRPr lang="en-US" dirty="0"/>
          </a:p>
        </p:txBody>
      </p:sp>
      <p:sp>
        <p:nvSpPr>
          <p:cNvPr id="4" name="Text Placeholder 3"/>
          <p:cNvSpPr>
            <a:spLocks noGrp="1"/>
          </p:cNvSpPr>
          <p:nvPr>
            <p:ph type="body" sz="half" idx="2"/>
          </p:nvPr>
        </p:nvSpPr>
        <p:spPr>
          <a:xfrm>
            <a:off x="333155" y="757262"/>
            <a:ext cx="4976251" cy="484450"/>
          </a:xfrm>
        </p:spPr>
        <p:txBody>
          <a:bodyPr lIns="90000" tIns="46800" rIns="90000" bIns="46800">
            <a:noAutofit/>
          </a:bodyPr>
          <a:lstStyle>
            <a:lvl1pPr marL="0" indent="0" algn="l" defTabSz="674781" rtl="0" eaLnBrk="1" latinLnBrk="0" hangingPunct="1">
              <a:lnSpc>
                <a:spcPct val="105000"/>
              </a:lnSpc>
              <a:buNone/>
              <a:defRPr lang="en-GB" sz="2400" kern="1200" dirty="0" smtClean="0">
                <a:solidFill>
                  <a:srgbClr val="333F48"/>
                </a:solidFill>
                <a:latin typeface="Bariol Regular"/>
                <a:ea typeface="+mn-ea"/>
                <a:cs typeface="Bariol Regular"/>
              </a:defRPr>
            </a:lvl1pPr>
            <a:lvl2pPr marL="674781" indent="0">
              <a:buNone/>
              <a:defRPr sz="1800"/>
            </a:lvl2pPr>
            <a:lvl3pPr marL="1349563" indent="0">
              <a:buNone/>
              <a:defRPr sz="1500"/>
            </a:lvl3pPr>
            <a:lvl4pPr marL="2024344" indent="0">
              <a:buNone/>
              <a:defRPr sz="1300"/>
            </a:lvl4pPr>
            <a:lvl5pPr marL="2699126" indent="0">
              <a:buNone/>
              <a:defRPr sz="1300"/>
            </a:lvl5pPr>
            <a:lvl6pPr marL="3373907" indent="0">
              <a:buNone/>
              <a:defRPr sz="1300"/>
            </a:lvl6pPr>
            <a:lvl7pPr marL="4048689" indent="0">
              <a:buNone/>
              <a:defRPr sz="1300"/>
            </a:lvl7pPr>
            <a:lvl8pPr marL="4723470" indent="0">
              <a:buNone/>
              <a:defRPr sz="1300"/>
            </a:lvl8pPr>
            <a:lvl9pPr marL="5398252" indent="0">
              <a:buNone/>
              <a:defRPr sz="1300"/>
            </a:lvl9pPr>
          </a:lstStyle>
          <a:p>
            <a:pPr lvl="0"/>
            <a:r>
              <a:rPr lang="en-GB" dirty="0" smtClean="0"/>
              <a:t>Click to edit Master text styles</a:t>
            </a:r>
          </a:p>
        </p:txBody>
      </p:sp>
      <p:pic>
        <p:nvPicPr>
          <p:cNvPr id="12" name="Picture 11"/>
          <p:cNvPicPr>
            <a:picLocks noChangeAspect="1"/>
          </p:cNvPicPr>
          <p:nvPr userDrawn="1"/>
        </p:nvPicPr>
        <p:blipFill>
          <a:blip r:embed="rId2"/>
          <a:stretch>
            <a:fillRect/>
          </a:stretch>
        </p:blipFill>
        <p:spPr>
          <a:xfrm>
            <a:off x="12989451" y="7414605"/>
            <a:ext cx="1740083" cy="672974"/>
          </a:xfrm>
          <a:prstGeom prst="rect">
            <a:avLst/>
          </a:prstGeom>
        </p:spPr>
      </p:pic>
      <p:sp>
        <p:nvSpPr>
          <p:cNvPr id="11" name="Content Placeholder 2"/>
          <p:cNvSpPr>
            <a:spLocks noGrp="1"/>
          </p:cNvSpPr>
          <p:nvPr>
            <p:ph idx="1"/>
          </p:nvPr>
        </p:nvSpPr>
        <p:spPr>
          <a:xfrm>
            <a:off x="316800" y="1958400"/>
            <a:ext cx="13613130" cy="5605070"/>
          </a:xfrm>
        </p:spPr>
        <p:txBody>
          <a:bodyPr/>
          <a:lstStyle>
            <a:lvl1pPr marL="271463" indent="-271463">
              <a:defRPr sz="4400"/>
            </a:lvl1pPr>
            <a:lvl2pPr marL="722313" indent="-450850">
              <a:defRPr sz="4000"/>
            </a:lvl2pPr>
            <a:lvl3pPr marL="982663" indent="-260350">
              <a:defRPr/>
            </a:lvl3pPr>
            <a:lvl4pPr marL="1343025" indent="-360363">
              <a:defRPr/>
            </a:lvl4pPr>
            <a:lvl5pPr marL="1704975" indent="-36195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777342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16800" y="1958400"/>
            <a:ext cx="6680518" cy="4880450"/>
          </a:xfrm>
        </p:spPr>
        <p:txBody>
          <a:bodyPr/>
          <a:lstStyle>
            <a:lvl1pPr marL="0" indent="0">
              <a:buFontTx/>
              <a:buNone/>
              <a:defRPr lang="en-US" sz="4400" kern="1200" dirty="0" smtClean="0">
                <a:solidFill>
                  <a:schemeClr val="bg1"/>
                </a:solidFill>
                <a:latin typeface="Bariol Regular" pitchFamily="50" charset="0"/>
                <a:ea typeface="+mn-ea"/>
                <a:cs typeface="+mn-cs"/>
              </a:defRPr>
            </a:lvl1pPr>
            <a:lvl2pPr>
              <a:defRPr sz="4000"/>
            </a:lvl2pPr>
            <a:lvl3pPr>
              <a:defRPr sz="3300"/>
            </a:lvl3pPr>
            <a:lvl4pPr>
              <a:defRPr sz="3000"/>
            </a:lvl4pPr>
            <a:lvl5pPr>
              <a:defRPr sz="3000"/>
            </a:lvl5pPr>
            <a:lvl6pPr>
              <a:defRPr sz="3000"/>
            </a:lvl6pPr>
            <a:lvl7pPr>
              <a:defRPr sz="3000"/>
            </a:lvl7pPr>
            <a:lvl8pPr>
              <a:defRPr sz="3000"/>
            </a:lvl8pPr>
            <a:lvl9pPr>
              <a:defRPr sz="3000"/>
            </a:lvl9pPr>
          </a:lstStyle>
          <a:p>
            <a:pPr marL="271463" lvl="0" indent="-271463" algn="l" defTabSz="1511595" rtl="0" eaLnBrk="1" latinLnBrk="0" hangingPunct="1">
              <a:spcBef>
                <a:spcPct val="20000"/>
              </a:spcBef>
              <a:buFont typeface="Arial" panose="020B0604020202020204" pitchFamily="34" charset="0"/>
              <a:buChar char="•"/>
            </a:pPr>
            <a:r>
              <a:rPr lang="en-US" dirty="0" smtClean="0"/>
              <a:t>Click to edit Master text styles</a:t>
            </a:r>
          </a:p>
        </p:txBody>
      </p:sp>
      <p:sp>
        <p:nvSpPr>
          <p:cNvPr id="4" name="Content Placeholder 3"/>
          <p:cNvSpPr>
            <a:spLocks noGrp="1"/>
          </p:cNvSpPr>
          <p:nvPr>
            <p:ph sz="half" idx="2"/>
          </p:nvPr>
        </p:nvSpPr>
        <p:spPr>
          <a:xfrm>
            <a:off x="7688897" y="1942306"/>
            <a:ext cx="6680518" cy="4896544"/>
          </a:xfrm>
        </p:spPr>
        <p:txBody>
          <a:bodyPr/>
          <a:lstStyle>
            <a:lvl1pPr marL="566848" indent="-566848">
              <a:defRPr lang="en-US" sz="4400" kern="1200" dirty="0" smtClean="0">
                <a:solidFill>
                  <a:schemeClr val="bg1"/>
                </a:solidFill>
                <a:latin typeface="Bariol Regular" pitchFamily="50" charset="0"/>
                <a:ea typeface="+mn-ea"/>
                <a:cs typeface="+mn-cs"/>
              </a:defRPr>
            </a:lvl1pPr>
            <a:lvl2pPr marL="566848" indent="-566848">
              <a:defRPr sz="4000"/>
            </a:lvl2pPr>
            <a:lvl3pPr>
              <a:defRPr sz="3300"/>
            </a:lvl3pPr>
            <a:lvl4pPr>
              <a:defRPr sz="3000"/>
            </a:lvl4pPr>
            <a:lvl5pPr>
              <a:defRPr sz="3000"/>
            </a:lvl5pPr>
            <a:lvl6pPr>
              <a:defRPr sz="3000"/>
            </a:lvl6pPr>
            <a:lvl7pPr>
              <a:defRPr sz="3000"/>
            </a:lvl7pPr>
            <a:lvl8pPr>
              <a:defRPr sz="3000"/>
            </a:lvl8pPr>
            <a:lvl9pPr>
              <a:defRPr sz="3000"/>
            </a:lvl9pPr>
          </a:lstStyle>
          <a:p>
            <a:pPr marL="271463" lvl="0" indent="-271463" algn="l" defTabSz="1511595" rtl="0" eaLnBrk="1" latinLnBrk="0" hangingPunct="1">
              <a:spcBef>
                <a:spcPct val="20000"/>
              </a:spcBef>
              <a:buFont typeface="Arial" panose="020B0604020202020204" pitchFamily="34" charset="0"/>
              <a:buChar char="•"/>
            </a:pPr>
            <a:r>
              <a:rPr lang="en-US" dirty="0" smtClean="0"/>
              <a:t>Click to edit Master text styles</a:t>
            </a:r>
          </a:p>
        </p:txBody>
      </p:sp>
      <p:sp>
        <p:nvSpPr>
          <p:cNvPr id="8" name="Title 1"/>
          <p:cNvSpPr>
            <a:spLocks noGrp="1"/>
          </p:cNvSpPr>
          <p:nvPr>
            <p:ph type="title"/>
          </p:nvPr>
        </p:nvSpPr>
        <p:spPr>
          <a:xfrm>
            <a:off x="309633" y="356334"/>
            <a:ext cx="4976251" cy="428219"/>
          </a:xfrm>
          <a:prstGeom prst="rect">
            <a:avLst/>
          </a:prstGeom>
        </p:spPr>
        <p:txBody>
          <a:bodyPr lIns="90000" tIns="46800" rIns="90000" bIns="46800" anchor="t">
            <a:noAutofit/>
          </a:bodyPr>
          <a:lstStyle>
            <a:lvl1pPr marL="0" algn="l" defTabSz="674781" rtl="0" eaLnBrk="1" latinLnBrk="0" hangingPunct="1">
              <a:defRPr lang="en-US" sz="2550" kern="1200" dirty="0">
                <a:solidFill>
                  <a:srgbClr val="EFA069"/>
                </a:solidFill>
                <a:latin typeface="Bariol Regular"/>
                <a:ea typeface="+mn-ea"/>
                <a:cs typeface="Bariol Regular"/>
              </a:defRPr>
            </a:lvl1pPr>
          </a:lstStyle>
          <a:p>
            <a:r>
              <a:rPr lang="en-US" smtClean="0"/>
              <a:t>Click to edit Master title style</a:t>
            </a:r>
            <a:endParaRPr lang="en-US" dirty="0"/>
          </a:p>
        </p:txBody>
      </p:sp>
      <p:sp>
        <p:nvSpPr>
          <p:cNvPr id="9" name="Text Placeholder 3"/>
          <p:cNvSpPr>
            <a:spLocks noGrp="1"/>
          </p:cNvSpPr>
          <p:nvPr>
            <p:ph type="body" sz="half" idx="13"/>
          </p:nvPr>
        </p:nvSpPr>
        <p:spPr>
          <a:xfrm>
            <a:off x="333155" y="757262"/>
            <a:ext cx="4976251" cy="484450"/>
          </a:xfrm>
        </p:spPr>
        <p:txBody>
          <a:bodyPr lIns="90000" tIns="46800" rIns="90000" bIns="46800">
            <a:noAutofit/>
          </a:bodyPr>
          <a:lstStyle>
            <a:lvl1pPr marL="0" indent="0" algn="l" defTabSz="674781" rtl="0" eaLnBrk="1" latinLnBrk="0" hangingPunct="1">
              <a:lnSpc>
                <a:spcPct val="105000"/>
              </a:lnSpc>
              <a:buNone/>
              <a:defRPr lang="en-GB" sz="2400" kern="1200" dirty="0" smtClean="0">
                <a:solidFill>
                  <a:srgbClr val="333F48"/>
                </a:solidFill>
                <a:latin typeface="Bariol Regular"/>
                <a:ea typeface="+mn-ea"/>
                <a:cs typeface="Bariol Regular"/>
              </a:defRPr>
            </a:lvl1pPr>
            <a:lvl2pPr marL="674781" indent="0">
              <a:buNone/>
              <a:defRPr sz="1800"/>
            </a:lvl2pPr>
            <a:lvl3pPr marL="1349563" indent="0">
              <a:buNone/>
              <a:defRPr sz="1500"/>
            </a:lvl3pPr>
            <a:lvl4pPr marL="2024344" indent="0">
              <a:buNone/>
              <a:defRPr sz="1300"/>
            </a:lvl4pPr>
            <a:lvl5pPr marL="2699126" indent="0">
              <a:buNone/>
              <a:defRPr sz="1300"/>
            </a:lvl5pPr>
            <a:lvl6pPr marL="3373907" indent="0">
              <a:buNone/>
              <a:defRPr sz="1300"/>
            </a:lvl6pPr>
            <a:lvl7pPr marL="4048689" indent="0">
              <a:buNone/>
              <a:defRPr sz="1300"/>
            </a:lvl7pPr>
            <a:lvl8pPr marL="4723470" indent="0">
              <a:buNone/>
              <a:defRPr sz="1300"/>
            </a:lvl8pPr>
            <a:lvl9pPr marL="5398252" indent="0">
              <a:buNone/>
              <a:defRPr sz="1300"/>
            </a:lvl9pPr>
          </a:lstStyle>
          <a:p>
            <a:pPr lvl="0"/>
            <a:r>
              <a:rPr lang="en-US" smtClean="0"/>
              <a:t>Click to edit Master text styles</a:t>
            </a:r>
          </a:p>
        </p:txBody>
      </p:sp>
      <p:pic>
        <p:nvPicPr>
          <p:cNvPr id="10" name="Picture 9"/>
          <p:cNvPicPr>
            <a:picLocks noChangeAspect="1"/>
          </p:cNvPicPr>
          <p:nvPr userDrawn="1"/>
        </p:nvPicPr>
        <p:blipFill>
          <a:blip r:embed="rId2"/>
          <a:stretch>
            <a:fillRect/>
          </a:stretch>
        </p:blipFill>
        <p:spPr>
          <a:xfrm>
            <a:off x="12989451" y="7414605"/>
            <a:ext cx="1740083" cy="672974"/>
          </a:xfrm>
          <a:prstGeom prst="rect">
            <a:avLst/>
          </a:prstGeom>
        </p:spPr>
      </p:pic>
    </p:spTree>
    <p:extLst>
      <p:ext uri="{BB962C8B-B14F-4D97-AF65-F5344CB8AC3E}">
        <p14:creationId xmlns:p14="http://schemas.microsoft.com/office/powerpoint/2010/main" val="3780022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309633" y="356334"/>
            <a:ext cx="4976251" cy="428219"/>
          </a:xfrm>
          <a:prstGeom prst="rect">
            <a:avLst/>
          </a:prstGeom>
        </p:spPr>
        <p:txBody>
          <a:bodyPr lIns="90000" tIns="46800" rIns="90000" bIns="46800" anchor="t">
            <a:noAutofit/>
          </a:bodyPr>
          <a:lstStyle>
            <a:lvl1pPr marL="0" algn="l" defTabSz="674781" rtl="0" eaLnBrk="1" latinLnBrk="0" hangingPunct="1">
              <a:defRPr lang="en-US" sz="2550" kern="1200" dirty="0">
                <a:solidFill>
                  <a:srgbClr val="EFA069"/>
                </a:solidFill>
                <a:latin typeface="Bariol Regular"/>
                <a:ea typeface="+mn-ea"/>
                <a:cs typeface="Bariol Regular"/>
              </a:defRPr>
            </a:lvl1pPr>
          </a:lstStyle>
          <a:p>
            <a:r>
              <a:rPr lang="en-GB" dirty="0" smtClean="0"/>
              <a:t>Click to edit Master title style</a:t>
            </a:r>
            <a:endParaRPr lang="en-US" dirty="0"/>
          </a:p>
        </p:txBody>
      </p:sp>
      <p:sp>
        <p:nvSpPr>
          <p:cNvPr id="10" name="Title 1"/>
          <p:cNvSpPr txBox="1">
            <a:spLocks/>
          </p:cNvSpPr>
          <p:nvPr userDrawn="1"/>
        </p:nvSpPr>
        <p:spPr>
          <a:xfrm>
            <a:off x="-1" y="1447530"/>
            <a:ext cx="15125700" cy="5573673"/>
          </a:xfrm>
          <a:prstGeom prst="rect">
            <a:avLst/>
          </a:prstGeom>
          <a:solidFill>
            <a:srgbClr val="EB9458"/>
          </a:solidFill>
          <a:ln>
            <a:noFill/>
          </a:ln>
        </p:spPr>
        <p:txBody>
          <a:bodyPr vert="horz" lIns="134956" tIns="67478" rIns="134956" bIns="67478" rtlCol="0" anchor="ctr">
            <a:normAutofit/>
          </a:bodyPr>
          <a:lstStyle>
            <a:lvl1pPr algn="ctr" defTabSz="674781" rtl="0" eaLnBrk="1" latinLnBrk="0" hangingPunct="1">
              <a:spcBef>
                <a:spcPct val="0"/>
              </a:spcBef>
              <a:buNone/>
              <a:defRPr sz="6500" kern="1200">
                <a:solidFill>
                  <a:schemeClr val="tx1"/>
                </a:solidFill>
                <a:latin typeface="+mj-lt"/>
                <a:ea typeface="+mj-ea"/>
                <a:cs typeface="+mj-cs"/>
              </a:defRPr>
            </a:lvl1pPr>
          </a:lstStyle>
          <a:p>
            <a:endParaRPr lang="en-US" dirty="0"/>
          </a:p>
        </p:txBody>
      </p:sp>
      <p:sp>
        <p:nvSpPr>
          <p:cNvPr id="4" name="Text Placeholder 3"/>
          <p:cNvSpPr>
            <a:spLocks noGrp="1"/>
          </p:cNvSpPr>
          <p:nvPr>
            <p:ph type="body" sz="half" idx="2"/>
          </p:nvPr>
        </p:nvSpPr>
        <p:spPr>
          <a:xfrm>
            <a:off x="333155" y="757262"/>
            <a:ext cx="4976251" cy="484450"/>
          </a:xfrm>
        </p:spPr>
        <p:txBody>
          <a:bodyPr lIns="90000" tIns="46800" rIns="90000" bIns="46800">
            <a:noAutofit/>
          </a:bodyPr>
          <a:lstStyle>
            <a:lvl1pPr marL="0" indent="0" algn="l" defTabSz="674781" rtl="0" eaLnBrk="1" latinLnBrk="0" hangingPunct="1">
              <a:lnSpc>
                <a:spcPct val="105000"/>
              </a:lnSpc>
              <a:buNone/>
              <a:defRPr lang="en-GB" sz="2400" kern="1200" dirty="0" smtClean="0">
                <a:solidFill>
                  <a:srgbClr val="333F48"/>
                </a:solidFill>
                <a:latin typeface="Bariol Regular"/>
                <a:ea typeface="+mn-ea"/>
                <a:cs typeface="Bariol Regular"/>
              </a:defRPr>
            </a:lvl1pPr>
            <a:lvl2pPr marL="674781" indent="0">
              <a:buNone/>
              <a:defRPr sz="1800"/>
            </a:lvl2pPr>
            <a:lvl3pPr marL="1349563" indent="0">
              <a:buNone/>
              <a:defRPr sz="1500"/>
            </a:lvl3pPr>
            <a:lvl4pPr marL="2024344" indent="0">
              <a:buNone/>
              <a:defRPr sz="1300"/>
            </a:lvl4pPr>
            <a:lvl5pPr marL="2699126" indent="0">
              <a:buNone/>
              <a:defRPr sz="1300"/>
            </a:lvl5pPr>
            <a:lvl6pPr marL="3373907" indent="0">
              <a:buNone/>
              <a:defRPr sz="1300"/>
            </a:lvl6pPr>
            <a:lvl7pPr marL="4048689" indent="0">
              <a:buNone/>
              <a:defRPr sz="1300"/>
            </a:lvl7pPr>
            <a:lvl8pPr marL="4723470" indent="0">
              <a:buNone/>
              <a:defRPr sz="1300"/>
            </a:lvl8pPr>
            <a:lvl9pPr marL="5398252" indent="0">
              <a:buNone/>
              <a:defRPr sz="1300"/>
            </a:lvl9pPr>
          </a:lstStyle>
          <a:p>
            <a:pPr lvl="0"/>
            <a:r>
              <a:rPr lang="en-GB" dirty="0" smtClean="0"/>
              <a:t>Click to edit Master text styles</a:t>
            </a:r>
          </a:p>
        </p:txBody>
      </p:sp>
      <p:pic>
        <p:nvPicPr>
          <p:cNvPr id="12" name="Picture 11"/>
          <p:cNvPicPr>
            <a:picLocks noChangeAspect="1"/>
          </p:cNvPicPr>
          <p:nvPr userDrawn="1"/>
        </p:nvPicPr>
        <p:blipFill>
          <a:blip r:embed="rId2"/>
          <a:stretch>
            <a:fillRect/>
          </a:stretch>
        </p:blipFill>
        <p:spPr>
          <a:xfrm>
            <a:off x="12989451" y="7414605"/>
            <a:ext cx="1740083" cy="672974"/>
          </a:xfrm>
          <a:prstGeom prst="rect">
            <a:avLst/>
          </a:prstGeom>
        </p:spPr>
      </p:pic>
    </p:spTree>
    <p:extLst>
      <p:ext uri="{BB962C8B-B14F-4D97-AF65-F5344CB8AC3E}">
        <p14:creationId xmlns:p14="http://schemas.microsoft.com/office/powerpoint/2010/main" val="33679224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6285" y="340120"/>
            <a:ext cx="13613130" cy="1415521"/>
          </a:xfrm>
          <a:prstGeom prst="rect">
            <a:avLst/>
          </a:prstGeom>
        </p:spPr>
        <p:txBody>
          <a:bodyPr vert="horz" lIns="151159" tIns="75580" rIns="151159" bIns="7558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756285" y="1981731"/>
            <a:ext cx="13613130" cy="5605070"/>
          </a:xfrm>
          <a:prstGeom prst="rect">
            <a:avLst/>
          </a:prstGeom>
        </p:spPr>
        <p:txBody>
          <a:bodyPr vert="horz" lIns="151159" tIns="75580" rIns="151159" bIns="755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756285" y="7871869"/>
            <a:ext cx="3529330" cy="452181"/>
          </a:xfrm>
          <a:prstGeom prst="rect">
            <a:avLst/>
          </a:prstGeom>
        </p:spPr>
        <p:txBody>
          <a:bodyPr vert="horz" lIns="151159" tIns="75580" rIns="151159" bIns="75580" rtlCol="0" anchor="ctr"/>
          <a:lstStyle>
            <a:lvl1pPr algn="l">
              <a:defRPr sz="2000">
                <a:solidFill>
                  <a:schemeClr val="tx1">
                    <a:tint val="75000"/>
                  </a:schemeClr>
                </a:solidFill>
              </a:defRPr>
            </a:lvl1pPr>
          </a:lstStyle>
          <a:p>
            <a:fld id="{CB8ED96D-1CB9-4081-A786-5E678A20E7B5}" type="datetimeFigureOut">
              <a:rPr lang="en-GB" smtClean="0"/>
              <a:t>03/04/2017</a:t>
            </a:fld>
            <a:endParaRPr lang="en-GB"/>
          </a:p>
        </p:txBody>
      </p:sp>
      <p:sp>
        <p:nvSpPr>
          <p:cNvPr id="5" name="Footer Placeholder 4"/>
          <p:cNvSpPr>
            <a:spLocks noGrp="1"/>
          </p:cNvSpPr>
          <p:nvPr>
            <p:ph type="ftr" sz="quarter" idx="3"/>
          </p:nvPr>
        </p:nvSpPr>
        <p:spPr>
          <a:xfrm>
            <a:off x="5167948" y="7871869"/>
            <a:ext cx="4789805" cy="452181"/>
          </a:xfrm>
          <a:prstGeom prst="rect">
            <a:avLst/>
          </a:prstGeom>
        </p:spPr>
        <p:txBody>
          <a:bodyPr vert="horz" lIns="151159" tIns="75580" rIns="151159" bIns="75580" rtlCol="0" anchor="ctr"/>
          <a:lstStyle>
            <a:lvl1pPr algn="ctr">
              <a:defRPr sz="20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0840085" y="7871869"/>
            <a:ext cx="3529330" cy="452181"/>
          </a:xfrm>
          <a:prstGeom prst="rect">
            <a:avLst/>
          </a:prstGeom>
        </p:spPr>
        <p:txBody>
          <a:bodyPr vert="horz" lIns="151159" tIns="75580" rIns="151159" bIns="75580" rtlCol="0" anchor="ctr"/>
          <a:lstStyle>
            <a:lvl1pPr algn="r">
              <a:defRPr sz="2000">
                <a:solidFill>
                  <a:schemeClr val="tx1">
                    <a:tint val="75000"/>
                  </a:schemeClr>
                </a:solidFill>
              </a:defRPr>
            </a:lvl1pPr>
          </a:lstStyle>
          <a:p>
            <a:fld id="{6EF05B89-2323-4F8E-A7A6-DB50CB5D4527}" type="slidenum">
              <a:rPr lang="en-GB" smtClean="0"/>
              <a:t>‹#›</a:t>
            </a:fld>
            <a:endParaRPr lang="en-GB"/>
          </a:p>
        </p:txBody>
      </p:sp>
      <p:sp>
        <p:nvSpPr>
          <p:cNvPr id="9" name="Title 1"/>
          <p:cNvSpPr txBox="1">
            <a:spLocks/>
          </p:cNvSpPr>
          <p:nvPr/>
        </p:nvSpPr>
        <p:spPr>
          <a:xfrm>
            <a:off x="-1" y="1447800"/>
            <a:ext cx="15124113" cy="5574715"/>
          </a:xfrm>
          <a:prstGeom prst="rect">
            <a:avLst/>
          </a:prstGeom>
          <a:solidFill>
            <a:srgbClr val="EB9458"/>
          </a:solidFill>
          <a:ln>
            <a:noFill/>
          </a:ln>
        </p:spPr>
        <p:txBody>
          <a:bodyPr vert="horz" lIns="134956" tIns="67478" rIns="134956" bIns="67478" rtlCol="0" anchor="ctr">
            <a:normAutofit/>
          </a:bodyPr>
          <a:lstStyle>
            <a:lvl1pPr algn="ctr" defTabSz="674781" rtl="0" eaLnBrk="1" latinLnBrk="0" hangingPunct="1">
              <a:spcBef>
                <a:spcPct val="0"/>
              </a:spcBef>
              <a:buNone/>
              <a:defRPr sz="6500" kern="1200">
                <a:solidFill>
                  <a:schemeClr val="tx1"/>
                </a:solidFill>
                <a:latin typeface="+mj-lt"/>
                <a:ea typeface="+mj-ea"/>
                <a:cs typeface="+mj-cs"/>
              </a:defRPr>
            </a:lvl1pPr>
          </a:lstStyle>
          <a:p>
            <a:endParaRPr lang="en-US" dirty="0"/>
          </a:p>
        </p:txBody>
      </p:sp>
    </p:spTree>
    <p:extLst>
      <p:ext uri="{BB962C8B-B14F-4D97-AF65-F5344CB8AC3E}">
        <p14:creationId xmlns:p14="http://schemas.microsoft.com/office/powerpoint/2010/main" val="944759408"/>
      </p:ext>
    </p:extLst>
  </p:cSld>
  <p:clrMap bg1="lt1" tx1="dk1" bg2="lt2" tx2="dk2" accent1="accent1" accent2="accent2" accent3="accent3" accent4="accent4" accent5="accent5" accent6="accent6" hlink="hlink" folHlink="folHlink"/>
  <p:sldLayoutIdLst>
    <p:sldLayoutId id="2147483660" r:id="rId1"/>
    <p:sldLayoutId id="2147483664" r:id="rId2"/>
    <p:sldLayoutId id="2147483662" r:id="rId3"/>
    <p:sldLayoutId id="2147483652" r:id="rId4"/>
    <p:sldLayoutId id="2147483663" r:id="rId5"/>
  </p:sldLayoutIdLst>
  <p:timing>
    <p:tnLst>
      <p:par>
        <p:cTn id="1" dur="indefinite" restart="never" nodeType="tmRoot"/>
      </p:par>
    </p:tnLst>
  </p:timing>
  <p:txStyles>
    <p:titleStyle>
      <a:lvl1pPr algn="ctr" defTabSz="1511595" rtl="0" eaLnBrk="1" latinLnBrk="0" hangingPunct="1">
        <a:spcBef>
          <a:spcPct val="0"/>
        </a:spcBef>
        <a:buNone/>
        <a:defRPr sz="7300" kern="1200">
          <a:solidFill>
            <a:schemeClr val="tx1"/>
          </a:solidFill>
          <a:latin typeface="+mj-lt"/>
          <a:ea typeface="+mj-ea"/>
          <a:cs typeface="+mj-cs"/>
        </a:defRPr>
      </a:lvl1pPr>
    </p:titleStyle>
    <p:bodyStyle>
      <a:lvl1pPr marL="566848" indent="-566848" algn="l" defTabSz="1511595" rtl="0" eaLnBrk="1" latinLnBrk="0" hangingPunct="1">
        <a:spcBef>
          <a:spcPct val="20000"/>
        </a:spcBef>
        <a:buFont typeface="Arial" panose="020B0604020202020204" pitchFamily="34" charset="0"/>
        <a:buChar char="•"/>
        <a:defRPr sz="7300" kern="1200">
          <a:solidFill>
            <a:schemeClr val="bg1"/>
          </a:solidFill>
          <a:latin typeface="Bariol Regular" pitchFamily="50" charset="0"/>
          <a:ea typeface="+mn-ea"/>
          <a:cs typeface="+mn-cs"/>
        </a:defRPr>
      </a:lvl1pPr>
      <a:lvl2pPr marL="1228171" indent="-472373" algn="l" defTabSz="1511595" rtl="0" eaLnBrk="1" latinLnBrk="0" hangingPunct="1">
        <a:spcBef>
          <a:spcPct val="20000"/>
        </a:spcBef>
        <a:buFont typeface="Arial" panose="020B0604020202020204" pitchFamily="34" charset="0"/>
        <a:buChar char="–"/>
        <a:defRPr sz="4600" kern="1200">
          <a:solidFill>
            <a:schemeClr val="bg1"/>
          </a:solidFill>
          <a:latin typeface="Bariol Regular" pitchFamily="50" charset="0"/>
          <a:ea typeface="+mn-ea"/>
          <a:cs typeface="+mn-cs"/>
        </a:defRPr>
      </a:lvl2pPr>
      <a:lvl3pPr marL="1889493" indent="-377899" algn="l" defTabSz="1511595" rtl="0" eaLnBrk="1" latinLnBrk="0" hangingPunct="1">
        <a:spcBef>
          <a:spcPct val="20000"/>
        </a:spcBef>
        <a:buFont typeface="Arial" panose="020B0604020202020204" pitchFamily="34" charset="0"/>
        <a:buChar char="•"/>
        <a:defRPr sz="4000" kern="1200">
          <a:solidFill>
            <a:schemeClr val="bg1"/>
          </a:solidFill>
          <a:latin typeface="Bariol Regular" pitchFamily="50" charset="0"/>
          <a:ea typeface="+mn-ea"/>
          <a:cs typeface="+mn-cs"/>
        </a:defRPr>
      </a:lvl3pPr>
      <a:lvl4pPr marL="2645291" indent="-377899" algn="l" defTabSz="1511595" rtl="0" eaLnBrk="1" latinLnBrk="0" hangingPunct="1">
        <a:spcBef>
          <a:spcPct val="20000"/>
        </a:spcBef>
        <a:buFont typeface="Arial" panose="020B0604020202020204" pitchFamily="34" charset="0"/>
        <a:buChar char="–"/>
        <a:defRPr sz="3300" kern="1200">
          <a:solidFill>
            <a:schemeClr val="bg1"/>
          </a:solidFill>
          <a:latin typeface="Bariol Regular" pitchFamily="50" charset="0"/>
          <a:ea typeface="+mn-ea"/>
          <a:cs typeface="+mn-cs"/>
        </a:defRPr>
      </a:lvl4pPr>
      <a:lvl5pPr marL="3401088" indent="-377899" algn="l" defTabSz="1511595" rtl="0" eaLnBrk="1" latinLnBrk="0" hangingPunct="1">
        <a:spcBef>
          <a:spcPct val="20000"/>
        </a:spcBef>
        <a:buFont typeface="Arial" panose="020B0604020202020204" pitchFamily="34" charset="0"/>
        <a:buChar char="»"/>
        <a:defRPr sz="3300" kern="1200">
          <a:solidFill>
            <a:schemeClr val="bg1"/>
          </a:solidFill>
          <a:latin typeface="Bariol Regular" pitchFamily="50" charset="0"/>
          <a:ea typeface="+mn-ea"/>
          <a:cs typeface="+mn-cs"/>
        </a:defRPr>
      </a:lvl5pPr>
      <a:lvl6pPr marL="4156885" indent="-377899" algn="l" defTabSz="1511595"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6pPr>
      <a:lvl7pPr marL="4912683" indent="-377899" algn="l" defTabSz="1511595"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7pPr>
      <a:lvl8pPr marL="5668480" indent="-377899" algn="l" defTabSz="1511595"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8pPr>
      <a:lvl9pPr marL="6424277" indent="-377899" algn="l" defTabSz="1511595"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9pPr>
    </p:bodyStyle>
    <p:otherStyle>
      <a:defPPr>
        <a:defRPr lang="en-US"/>
      </a:defPPr>
      <a:lvl1pPr marL="0" algn="l" defTabSz="1511595" rtl="0" eaLnBrk="1" latinLnBrk="0" hangingPunct="1">
        <a:defRPr sz="3000" kern="1200">
          <a:solidFill>
            <a:schemeClr val="tx1"/>
          </a:solidFill>
          <a:latin typeface="+mn-lt"/>
          <a:ea typeface="+mn-ea"/>
          <a:cs typeface="+mn-cs"/>
        </a:defRPr>
      </a:lvl1pPr>
      <a:lvl2pPr marL="755797" algn="l" defTabSz="1511595" rtl="0" eaLnBrk="1" latinLnBrk="0" hangingPunct="1">
        <a:defRPr sz="3000" kern="1200">
          <a:solidFill>
            <a:schemeClr val="tx1"/>
          </a:solidFill>
          <a:latin typeface="+mn-lt"/>
          <a:ea typeface="+mn-ea"/>
          <a:cs typeface="+mn-cs"/>
        </a:defRPr>
      </a:lvl2pPr>
      <a:lvl3pPr marL="1511595" algn="l" defTabSz="1511595" rtl="0" eaLnBrk="1" latinLnBrk="0" hangingPunct="1">
        <a:defRPr sz="3000" kern="1200">
          <a:solidFill>
            <a:schemeClr val="tx1"/>
          </a:solidFill>
          <a:latin typeface="+mn-lt"/>
          <a:ea typeface="+mn-ea"/>
          <a:cs typeface="+mn-cs"/>
        </a:defRPr>
      </a:lvl3pPr>
      <a:lvl4pPr marL="2267392" algn="l" defTabSz="1511595" rtl="0" eaLnBrk="1" latinLnBrk="0" hangingPunct="1">
        <a:defRPr sz="3000" kern="1200">
          <a:solidFill>
            <a:schemeClr val="tx1"/>
          </a:solidFill>
          <a:latin typeface="+mn-lt"/>
          <a:ea typeface="+mn-ea"/>
          <a:cs typeface="+mn-cs"/>
        </a:defRPr>
      </a:lvl4pPr>
      <a:lvl5pPr marL="3023189" algn="l" defTabSz="1511595" rtl="0" eaLnBrk="1" latinLnBrk="0" hangingPunct="1">
        <a:defRPr sz="3000" kern="1200">
          <a:solidFill>
            <a:schemeClr val="tx1"/>
          </a:solidFill>
          <a:latin typeface="+mn-lt"/>
          <a:ea typeface="+mn-ea"/>
          <a:cs typeface="+mn-cs"/>
        </a:defRPr>
      </a:lvl5pPr>
      <a:lvl6pPr marL="3778987" algn="l" defTabSz="1511595" rtl="0" eaLnBrk="1" latinLnBrk="0" hangingPunct="1">
        <a:defRPr sz="3000" kern="1200">
          <a:solidFill>
            <a:schemeClr val="tx1"/>
          </a:solidFill>
          <a:latin typeface="+mn-lt"/>
          <a:ea typeface="+mn-ea"/>
          <a:cs typeface="+mn-cs"/>
        </a:defRPr>
      </a:lvl6pPr>
      <a:lvl7pPr marL="4534784" algn="l" defTabSz="1511595" rtl="0" eaLnBrk="1" latinLnBrk="0" hangingPunct="1">
        <a:defRPr sz="3000" kern="1200">
          <a:solidFill>
            <a:schemeClr val="tx1"/>
          </a:solidFill>
          <a:latin typeface="+mn-lt"/>
          <a:ea typeface="+mn-ea"/>
          <a:cs typeface="+mn-cs"/>
        </a:defRPr>
      </a:lvl7pPr>
      <a:lvl8pPr marL="5290581" algn="l" defTabSz="1511595" rtl="0" eaLnBrk="1" latinLnBrk="0" hangingPunct="1">
        <a:defRPr sz="3000" kern="1200">
          <a:solidFill>
            <a:schemeClr val="tx1"/>
          </a:solidFill>
          <a:latin typeface="+mn-lt"/>
          <a:ea typeface="+mn-ea"/>
          <a:cs typeface="+mn-cs"/>
        </a:defRPr>
      </a:lvl8pPr>
      <a:lvl9pPr marL="6046379" algn="l" defTabSz="1511595" rtl="0" eaLnBrk="1" latinLnBrk="0" hangingPunct="1">
        <a:defRPr sz="3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GB" sz="7200" b="1" dirty="0" smtClean="0"/>
              <a:t>CHINA</a:t>
            </a:r>
            <a:endParaRPr lang="en-GB" sz="7200" b="1" dirty="0"/>
          </a:p>
        </p:txBody>
      </p:sp>
      <p:sp>
        <p:nvSpPr>
          <p:cNvPr id="3" name="Title 2"/>
          <p:cNvSpPr>
            <a:spLocks noGrp="1"/>
          </p:cNvSpPr>
          <p:nvPr>
            <p:ph type="ctrTitle"/>
          </p:nvPr>
        </p:nvSpPr>
        <p:spPr/>
        <p:txBody>
          <a:bodyPr/>
          <a:lstStyle/>
          <a:p>
            <a:r>
              <a:rPr lang="en-GB" dirty="0" smtClean="0"/>
              <a:t>RIBA International Case Studies	</a:t>
            </a:r>
            <a:endParaRPr lang="en-GB" dirty="0"/>
          </a:p>
        </p:txBody>
      </p:sp>
    </p:spTree>
    <p:extLst>
      <p:ext uri="{BB962C8B-B14F-4D97-AF65-F5344CB8AC3E}">
        <p14:creationId xmlns:p14="http://schemas.microsoft.com/office/powerpoint/2010/main" val="2479080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RIBA International Case Studies	</a:t>
            </a:r>
            <a:endParaRPr lang="en-GB" dirty="0"/>
          </a:p>
        </p:txBody>
      </p:sp>
      <p:sp>
        <p:nvSpPr>
          <p:cNvPr id="3" name="Text Placeholder 2"/>
          <p:cNvSpPr>
            <a:spLocks noGrp="1"/>
          </p:cNvSpPr>
          <p:nvPr>
            <p:ph type="body" sz="half" idx="2"/>
          </p:nvPr>
        </p:nvSpPr>
        <p:spPr/>
        <p:txBody>
          <a:bodyPr/>
          <a:lstStyle/>
          <a:p>
            <a:r>
              <a:rPr lang="en-GB" dirty="0" smtClean="0"/>
              <a:t>China</a:t>
            </a:r>
            <a:endParaRPr lang="en-GB" dirty="0"/>
          </a:p>
        </p:txBody>
      </p:sp>
      <p:sp>
        <p:nvSpPr>
          <p:cNvPr id="4" name="Content Placeholder 3"/>
          <p:cNvSpPr>
            <a:spLocks noGrp="1"/>
          </p:cNvSpPr>
          <p:nvPr>
            <p:ph idx="1"/>
          </p:nvPr>
        </p:nvSpPr>
        <p:spPr>
          <a:xfrm>
            <a:off x="434058" y="1582266"/>
            <a:ext cx="13969552" cy="5605070"/>
          </a:xfrm>
        </p:spPr>
        <p:txBody>
          <a:bodyPr>
            <a:normAutofit fontScale="40000" lnSpcReduction="20000"/>
          </a:bodyPr>
          <a:lstStyle/>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pPr marL="0" indent="0">
              <a:spcBef>
                <a:spcPts val="600"/>
              </a:spcBef>
              <a:spcAft>
                <a:spcPts val="600"/>
              </a:spcAft>
              <a:buNone/>
            </a:pPr>
            <a:endParaRPr lang="en-GB" sz="3400" i="1" dirty="0" smtClean="0"/>
          </a:p>
          <a:p>
            <a:pPr marL="0" indent="0">
              <a:spcBef>
                <a:spcPts val="600"/>
              </a:spcBef>
              <a:spcAft>
                <a:spcPts val="600"/>
              </a:spcAft>
              <a:buNone/>
            </a:pPr>
            <a:endParaRPr lang="en-GB" sz="3400" i="1" dirty="0" smtClean="0"/>
          </a:p>
          <a:p>
            <a:pPr marL="0" indent="0">
              <a:spcBef>
                <a:spcPts val="600"/>
              </a:spcBef>
              <a:spcAft>
                <a:spcPts val="600"/>
              </a:spcAft>
              <a:buNone/>
            </a:pPr>
            <a:r>
              <a:rPr lang="en-GB" sz="3400" i="1" dirty="0" err="1" smtClean="0"/>
              <a:t>Yuxhou</a:t>
            </a:r>
            <a:r>
              <a:rPr lang="en-GB" sz="3400" i="1" dirty="0" smtClean="0"/>
              <a:t> </a:t>
            </a:r>
            <a:r>
              <a:rPr lang="en-GB" sz="3400" i="1" dirty="0"/>
              <a:t>Shanghai © </a:t>
            </a:r>
            <a:r>
              <a:rPr lang="en-GB" sz="3400" i="1" dirty="0" err="1"/>
              <a:t>Haskoll</a:t>
            </a:r>
            <a:endParaRPr lang="en-GB" sz="3400" i="1" dirty="0"/>
          </a:p>
          <a:p>
            <a:pPr marL="0" indent="0">
              <a:spcBef>
                <a:spcPts val="600"/>
              </a:spcBef>
              <a:spcAft>
                <a:spcPts val="600"/>
              </a:spcAft>
              <a:buNone/>
            </a:pPr>
            <a:r>
              <a:rPr lang="en-GB" sz="4600" b="1" dirty="0"/>
              <a:t>Peter Goldsmith is the Chairman at </a:t>
            </a:r>
            <a:r>
              <a:rPr lang="en-GB" sz="4600" b="1" dirty="0" err="1"/>
              <a:t>Haskoll</a:t>
            </a:r>
            <a:r>
              <a:rPr lang="en-GB" sz="4600" b="1" dirty="0"/>
              <a:t>, Beijing. </a:t>
            </a:r>
            <a:r>
              <a:rPr lang="en-GB" sz="4600" b="1" dirty="0" err="1"/>
              <a:t>Haskoll</a:t>
            </a:r>
            <a:r>
              <a:rPr lang="en-GB" sz="4600" b="1" dirty="0"/>
              <a:t> is an architectural design company in Beijing and London.</a:t>
            </a:r>
          </a:p>
          <a:p>
            <a:pPr marL="0" indent="0">
              <a:spcBef>
                <a:spcPts val="600"/>
              </a:spcBef>
              <a:spcAft>
                <a:spcPts val="600"/>
              </a:spcAft>
              <a:buNone/>
            </a:pPr>
            <a:r>
              <a:rPr lang="en-GB" sz="5000" dirty="0"/>
              <a:t>Peter says: 'When we took on our first project in Shanghai it was when things were busier in the UK. We just wanted to keep a flame alive, we were not quite sure where business in China would lead, to begin with.'</a:t>
            </a:r>
          </a:p>
          <a:p>
            <a:pPr marL="0" indent="0">
              <a:spcBef>
                <a:spcPts val="600"/>
              </a:spcBef>
              <a:spcAft>
                <a:spcPts val="600"/>
              </a:spcAft>
              <a:buNone/>
            </a:pPr>
            <a:r>
              <a:rPr lang="en-GB" sz="5000" dirty="0"/>
              <a:t>It was Peter's personal interest in China that led him to work there. He has an adopted daughter who is originally Chinese and this motivated him to explore the country. Peter began his exploration eight years ago when he went on a UKTI trade mission to China. He made some strong contacts during the trade mission and this opened doors for him and </a:t>
            </a:r>
            <a:r>
              <a:rPr lang="en-GB" sz="5000" dirty="0" err="1"/>
              <a:t>Haskoll</a:t>
            </a:r>
            <a:r>
              <a:rPr lang="en-GB" sz="5000" dirty="0"/>
              <a:t>. Initially the </a:t>
            </a:r>
            <a:r>
              <a:rPr lang="en-GB" sz="5000" dirty="0" err="1"/>
              <a:t>Haskoll</a:t>
            </a:r>
            <a:r>
              <a:rPr lang="en-GB" sz="5000" dirty="0"/>
              <a:t> team were working from London and out hotels in Beijing, but eight years on from that first project they now have over 40 people working in their Beijing office, almost mirroring the size of their UK office.</a:t>
            </a:r>
          </a:p>
          <a:p>
            <a:pPr marL="0" indent="0">
              <a:buNone/>
            </a:pPr>
            <a:endParaRPr lang="en-GB" sz="4200" dirty="0" smtClean="0"/>
          </a:p>
          <a:p>
            <a:pPr marL="0" indent="0">
              <a:buNone/>
            </a:pPr>
            <a:endParaRPr lang="en-GB" sz="42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074" y="1862369"/>
            <a:ext cx="2481263" cy="219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8793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RIBA International Case Studies</a:t>
            </a:r>
            <a:endParaRPr lang="en-GB" dirty="0"/>
          </a:p>
        </p:txBody>
      </p:sp>
      <p:sp>
        <p:nvSpPr>
          <p:cNvPr id="3" name="Text Placeholder 2"/>
          <p:cNvSpPr>
            <a:spLocks noGrp="1"/>
          </p:cNvSpPr>
          <p:nvPr>
            <p:ph type="body" sz="half" idx="2"/>
          </p:nvPr>
        </p:nvSpPr>
        <p:spPr/>
        <p:txBody>
          <a:bodyPr/>
          <a:lstStyle/>
          <a:p>
            <a:r>
              <a:rPr lang="en-GB" dirty="0" smtClean="0"/>
              <a:t>China</a:t>
            </a:r>
            <a:endParaRPr lang="en-GB" dirty="0"/>
          </a:p>
        </p:txBody>
      </p:sp>
      <p:sp>
        <p:nvSpPr>
          <p:cNvPr id="4" name="Content Placeholder 3"/>
          <p:cNvSpPr>
            <a:spLocks noGrp="1"/>
          </p:cNvSpPr>
          <p:nvPr>
            <p:ph idx="1"/>
          </p:nvPr>
        </p:nvSpPr>
        <p:spPr>
          <a:xfrm>
            <a:off x="316800" y="1958400"/>
            <a:ext cx="14086810" cy="5605070"/>
          </a:xfrm>
        </p:spPr>
        <p:txBody>
          <a:bodyPr>
            <a:normAutofit/>
          </a:bodyPr>
          <a:lstStyle/>
          <a:p>
            <a:pPr marL="0" indent="0">
              <a:buNone/>
            </a:pPr>
            <a:r>
              <a:rPr lang="en-GB" sz="2000" dirty="0"/>
              <a:t>Peter says: 'It's important to have an empathy to the culture. You will get knocks and there are negatives to overcome so you have to have a passion. When I interview people to move to China, it's important to get people who are going to fit, and who are going to laugh.'</a:t>
            </a:r>
          </a:p>
          <a:p>
            <a:pPr marL="0" indent="0">
              <a:buNone/>
            </a:pPr>
            <a:r>
              <a:rPr lang="en-GB" sz="2000" dirty="0"/>
              <a:t>A key project for </a:t>
            </a:r>
            <a:r>
              <a:rPr lang="en-GB" sz="2000" dirty="0" err="1"/>
              <a:t>Haskoll</a:t>
            </a:r>
            <a:r>
              <a:rPr lang="en-GB" sz="2000" dirty="0"/>
              <a:t> in China has been the conversion of a department store in Shanghai – it was on a modest scale but next door to a listed theatre from 1930s. The biggest challenge was that the developer had to get this finished in just six months before the Shanghai World Expo, including securing planning permission.</a:t>
            </a:r>
          </a:p>
          <a:p>
            <a:pPr marL="0" indent="0">
              <a:spcBef>
                <a:spcPts val="600"/>
              </a:spcBef>
              <a:spcAft>
                <a:spcPts val="600"/>
              </a:spcAft>
              <a:buNone/>
            </a:pPr>
            <a:endParaRPr lang="en-GB" sz="2000" dirty="0"/>
          </a:p>
          <a:p>
            <a:pPr marL="0" indent="0">
              <a:spcBef>
                <a:spcPts val="600"/>
              </a:spcBef>
              <a:spcAft>
                <a:spcPts val="600"/>
              </a:spcAft>
              <a:buNone/>
            </a:pPr>
            <a:endParaRPr lang="en-GB" sz="2000" dirty="0" smtClean="0"/>
          </a:p>
          <a:p>
            <a:pPr marL="0" indent="0">
              <a:spcBef>
                <a:spcPts val="600"/>
              </a:spcBef>
              <a:spcAft>
                <a:spcPts val="600"/>
              </a:spcAft>
              <a:buNone/>
            </a:pPr>
            <a:endParaRPr lang="en-GB" sz="2000" dirty="0"/>
          </a:p>
          <a:p>
            <a:pPr marL="0" indent="0">
              <a:spcBef>
                <a:spcPts val="600"/>
              </a:spcBef>
              <a:spcAft>
                <a:spcPts val="600"/>
              </a:spcAft>
              <a:buNone/>
            </a:pPr>
            <a:endParaRPr lang="en-GB" sz="2000" dirty="0" smtClean="0"/>
          </a:p>
          <a:p>
            <a:pPr marL="0" indent="0">
              <a:spcBef>
                <a:spcPts val="600"/>
              </a:spcBef>
              <a:spcAft>
                <a:spcPts val="600"/>
              </a:spcAft>
              <a:buNone/>
            </a:pPr>
            <a:endParaRPr lang="en-GB" sz="2000" dirty="0"/>
          </a:p>
          <a:p>
            <a:pPr marL="0" indent="0">
              <a:spcBef>
                <a:spcPts val="600"/>
              </a:spcBef>
              <a:spcAft>
                <a:spcPts val="600"/>
              </a:spcAft>
              <a:buNone/>
            </a:pPr>
            <a:endParaRPr lang="en-GB" sz="1600" i="1" dirty="0" smtClean="0"/>
          </a:p>
          <a:p>
            <a:pPr marL="0" indent="0">
              <a:spcBef>
                <a:spcPts val="600"/>
              </a:spcBef>
              <a:spcAft>
                <a:spcPts val="600"/>
              </a:spcAft>
              <a:buNone/>
            </a:pPr>
            <a:r>
              <a:rPr lang="en-GB" sz="1600" i="1" dirty="0" smtClean="0"/>
              <a:t>Wanda </a:t>
            </a:r>
            <a:r>
              <a:rPr lang="en-GB" sz="1600" i="1" dirty="0"/>
              <a:t>© </a:t>
            </a:r>
            <a:r>
              <a:rPr lang="en-GB" sz="1600" i="1" dirty="0" err="1"/>
              <a:t>Haskoll</a:t>
            </a:r>
            <a:endParaRPr lang="en-GB" sz="1600" i="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058" y="4030538"/>
            <a:ext cx="2481263" cy="2195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5734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RIBA International Case Studies	</a:t>
            </a:r>
            <a:endParaRPr lang="en-GB" dirty="0"/>
          </a:p>
        </p:txBody>
      </p:sp>
      <p:sp>
        <p:nvSpPr>
          <p:cNvPr id="3" name="Text Placeholder 2"/>
          <p:cNvSpPr>
            <a:spLocks noGrp="1"/>
          </p:cNvSpPr>
          <p:nvPr>
            <p:ph type="body" sz="half" idx="2"/>
          </p:nvPr>
        </p:nvSpPr>
        <p:spPr/>
        <p:txBody>
          <a:bodyPr/>
          <a:lstStyle/>
          <a:p>
            <a:r>
              <a:rPr lang="en-GB" dirty="0" smtClean="0"/>
              <a:t>China</a:t>
            </a:r>
            <a:endParaRPr lang="en-GB" dirty="0"/>
          </a:p>
        </p:txBody>
      </p:sp>
      <p:sp>
        <p:nvSpPr>
          <p:cNvPr id="4" name="Content Placeholder 3"/>
          <p:cNvSpPr>
            <a:spLocks noGrp="1"/>
          </p:cNvSpPr>
          <p:nvPr>
            <p:ph idx="1"/>
          </p:nvPr>
        </p:nvSpPr>
        <p:spPr>
          <a:xfrm>
            <a:off x="316800" y="1958400"/>
            <a:ext cx="14086810" cy="5605070"/>
          </a:xfrm>
        </p:spPr>
        <p:txBody>
          <a:bodyPr>
            <a:normAutofit/>
          </a:bodyPr>
          <a:lstStyle/>
          <a:p>
            <a:pPr marL="0" indent="0">
              <a:buNone/>
            </a:pPr>
            <a:r>
              <a:rPr lang="en-GB" sz="2000" dirty="0"/>
              <a:t>Peter says: 'It is quite a different process than the UK to get permission – it's political but not in the same way as in the UK. For example you may get to suggest who would be good to sit on the planning committee!.'</a:t>
            </a:r>
          </a:p>
          <a:p>
            <a:pPr marL="0" indent="0">
              <a:buNone/>
            </a:pPr>
            <a:r>
              <a:rPr lang="en-GB" sz="2000" dirty="0"/>
              <a:t>The information that is required when planning a project is quite different from what you experience in the UK. For example, you will need to consider very carefully the sun path analysis and a consideration of Feng </a:t>
            </a:r>
            <a:r>
              <a:rPr lang="en-GB" sz="2000" dirty="0" err="1"/>
              <a:t>shui</a:t>
            </a:r>
            <a:r>
              <a:rPr lang="en-GB" sz="2000" dirty="0"/>
              <a:t> is essential too. You can get consultants to advise on these things: I was advised to put a vase of water at a certain point in a building by a Feng </a:t>
            </a:r>
            <a:r>
              <a:rPr lang="en-GB" sz="2000" dirty="0" err="1"/>
              <a:t>shui</a:t>
            </a:r>
            <a:r>
              <a:rPr lang="en-GB" sz="2000" dirty="0"/>
              <a:t> expert.</a:t>
            </a:r>
          </a:p>
          <a:p>
            <a:pPr marL="0" indent="0">
              <a:buNone/>
            </a:pPr>
            <a:r>
              <a:rPr lang="en-GB" sz="2000" dirty="0"/>
              <a:t>Dates are important as well as design, such as when to move into a particular building can be crucial too.</a:t>
            </a:r>
          </a:p>
          <a:p>
            <a:pPr marL="0" indent="0">
              <a:buNone/>
            </a:pPr>
            <a:r>
              <a:rPr lang="en-GB" sz="2000" dirty="0"/>
              <a:t>The balance of nature is also important – for example, site position in relation to mountains and water.</a:t>
            </a:r>
          </a:p>
          <a:p>
            <a:pPr marL="0" indent="0">
              <a:buNone/>
            </a:pPr>
            <a:r>
              <a:rPr lang="en-GB" sz="2000" dirty="0"/>
              <a:t>To find clients, it is essential to have personal contacts in the country.</a:t>
            </a:r>
          </a:p>
          <a:p>
            <a:pPr marL="0" indent="0">
              <a:buNone/>
            </a:pPr>
            <a:r>
              <a:rPr lang="en-GB" sz="2000" dirty="0"/>
              <a:t>Peter says: 'This particular client we found through personal contacts in China – almost all business is done through some personal connection. You might need a person who acts as a 'bridge' and you may have to be introduced by someone who knows both parties.'</a:t>
            </a:r>
          </a:p>
          <a:p>
            <a:pPr marL="0" indent="0">
              <a:buNone/>
            </a:pPr>
            <a:r>
              <a:rPr lang="en-GB" sz="2000" dirty="0"/>
              <a:t>When it comes to legal issues it helps to have some very good legal advisors and remember that the contracts will be in Chinese not English.</a:t>
            </a:r>
          </a:p>
          <a:p>
            <a:pPr marL="0" indent="0">
              <a:buNone/>
            </a:pPr>
            <a:endParaRPr lang="en-GB" sz="2000" dirty="0"/>
          </a:p>
        </p:txBody>
      </p:sp>
    </p:spTree>
    <p:extLst>
      <p:ext uri="{BB962C8B-B14F-4D97-AF65-F5344CB8AC3E}">
        <p14:creationId xmlns:p14="http://schemas.microsoft.com/office/powerpoint/2010/main" val="1454580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RIBA International Case Studies</a:t>
            </a:r>
            <a:endParaRPr lang="en-GB" dirty="0"/>
          </a:p>
        </p:txBody>
      </p:sp>
      <p:sp>
        <p:nvSpPr>
          <p:cNvPr id="3" name="Text Placeholder 2"/>
          <p:cNvSpPr>
            <a:spLocks noGrp="1"/>
          </p:cNvSpPr>
          <p:nvPr>
            <p:ph type="body" sz="half" idx="2"/>
          </p:nvPr>
        </p:nvSpPr>
        <p:spPr/>
        <p:txBody>
          <a:bodyPr/>
          <a:lstStyle/>
          <a:p>
            <a:r>
              <a:rPr lang="en-GB" dirty="0" smtClean="0"/>
              <a:t>China</a:t>
            </a:r>
            <a:endParaRPr lang="en-GB" dirty="0"/>
          </a:p>
        </p:txBody>
      </p:sp>
      <p:sp>
        <p:nvSpPr>
          <p:cNvPr id="4" name="Content Placeholder 3"/>
          <p:cNvSpPr>
            <a:spLocks noGrp="1"/>
          </p:cNvSpPr>
          <p:nvPr>
            <p:ph idx="1"/>
          </p:nvPr>
        </p:nvSpPr>
        <p:spPr>
          <a:xfrm>
            <a:off x="316800" y="1958400"/>
            <a:ext cx="13942794" cy="5605070"/>
          </a:xfrm>
        </p:spPr>
        <p:txBody>
          <a:bodyPr>
            <a:normAutofit/>
          </a:bodyPr>
          <a:lstStyle/>
          <a:p>
            <a:pPr marL="0" indent="0">
              <a:buNone/>
            </a:pPr>
            <a:r>
              <a:rPr lang="en-GB" sz="2000" dirty="0"/>
              <a:t>Peter says: 'Contracts are honoured in China but there is a readiness to change the contract or have a new contract if it helps the </a:t>
            </a:r>
            <a:r>
              <a:rPr lang="en-GB" sz="2000" dirty="0" smtClean="0"/>
              <a:t>project or </a:t>
            </a:r>
            <a:r>
              <a:rPr lang="en-GB" sz="2000" dirty="0"/>
              <a:t>things change and this is not necessarily a bad thing. We have had to learn what are the right fee scales and with contracts we have had to learn too and are still developing this.'</a:t>
            </a:r>
          </a:p>
          <a:p>
            <a:pPr marL="0" indent="0">
              <a:buNone/>
            </a:pPr>
            <a:r>
              <a:rPr lang="en-GB" sz="2000" dirty="0"/>
              <a:t>Getting paid is different when working overseas and something worth thinking about upfront.</a:t>
            </a:r>
          </a:p>
          <a:p>
            <a:pPr marL="0" indent="0">
              <a:buNone/>
            </a:pPr>
            <a:r>
              <a:rPr lang="en-GB" sz="2000" dirty="0"/>
              <a:t>Peter says: 'Setting up a WOFE (Wholly owned foreign entity) helps when it comes to getting paid as the contract is between two Chinese entities. It is difficult to get paid in China and exporting fees is difficult too. Most local Chinese clients will only sign a contract which will be paid in local currency. I think when people go to China they may first go on the back of international companies and then they will be paid in the UK but that didn’t work for us – most our clients are Chinese. There still aren't that many international companies doing significant real estate developments in China.'</a:t>
            </a:r>
          </a:p>
          <a:p>
            <a:pPr marL="0" indent="0">
              <a:buNone/>
            </a:pPr>
            <a:endParaRPr lang="en-GB" sz="2000" dirty="0"/>
          </a:p>
        </p:txBody>
      </p:sp>
    </p:spTree>
    <p:extLst>
      <p:ext uri="{BB962C8B-B14F-4D97-AF65-F5344CB8AC3E}">
        <p14:creationId xmlns:p14="http://schemas.microsoft.com/office/powerpoint/2010/main" val="1950090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RIBA International Case Studies</a:t>
            </a:r>
            <a:endParaRPr lang="en-GB" dirty="0"/>
          </a:p>
        </p:txBody>
      </p:sp>
      <p:sp>
        <p:nvSpPr>
          <p:cNvPr id="3" name="Text Placeholder 2"/>
          <p:cNvSpPr>
            <a:spLocks noGrp="1"/>
          </p:cNvSpPr>
          <p:nvPr>
            <p:ph type="body" sz="half" idx="2"/>
          </p:nvPr>
        </p:nvSpPr>
        <p:spPr/>
        <p:txBody>
          <a:bodyPr/>
          <a:lstStyle/>
          <a:p>
            <a:r>
              <a:rPr lang="en-GB" dirty="0" smtClean="0"/>
              <a:t>China</a:t>
            </a:r>
            <a:endParaRPr lang="en-GB" dirty="0"/>
          </a:p>
        </p:txBody>
      </p:sp>
      <p:sp>
        <p:nvSpPr>
          <p:cNvPr id="4" name="Content Placeholder 3"/>
          <p:cNvSpPr>
            <a:spLocks noGrp="1"/>
          </p:cNvSpPr>
          <p:nvPr>
            <p:ph idx="1"/>
          </p:nvPr>
        </p:nvSpPr>
        <p:spPr/>
        <p:txBody>
          <a:bodyPr>
            <a:normAutofit/>
          </a:bodyPr>
          <a:lstStyle/>
          <a:p>
            <a:pPr marL="0" indent="0">
              <a:buNone/>
            </a:pPr>
            <a:r>
              <a:rPr lang="en-GB" sz="2000" dirty="0"/>
              <a:t>As a result of working overseas, </a:t>
            </a:r>
            <a:r>
              <a:rPr lang="en-GB" sz="2000" dirty="0" err="1"/>
              <a:t>Haskoll</a:t>
            </a:r>
            <a:r>
              <a:rPr lang="en-GB" sz="2000" dirty="0"/>
              <a:t> has seen financial success</a:t>
            </a:r>
            <a:r>
              <a:rPr lang="en-GB" sz="2000" dirty="0" smtClean="0"/>
              <a:t>:</a:t>
            </a:r>
          </a:p>
          <a:p>
            <a:pPr marL="0" indent="0">
              <a:buNone/>
            </a:pPr>
            <a:endParaRPr lang="en-GB" sz="2000" dirty="0" smtClean="0"/>
          </a:p>
          <a:p>
            <a:pPr marL="0" indent="0">
              <a:buNone/>
            </a:pPr>
            <a:endParaRPr lang="en-GB" sz="2000" dirty="0" smtClean="0"/>
          </a:p>
          <a:p>
            <a:pPr marL="0" indent="0">
              <a:buNone/>
            </a:pPr>
            <a:endParaRPr lang="en-GB" sz="2000" dirty="0"/>
          </a:p>
          <a:p>
            <a:pPr marL="0" indent="0">
              <a:buNone/>
            </a:pPr>
            <a:endParaRPr lang="en-GB" sz="2000" dirty="0" smtClean="0"/>
          </a:p>
          <a:p>
            <a:pPr marL="0" indent="0">
              <a:buNone/>
            </a:pPr>
            <a:endParaRPr lang="en-GB" sz="2000" dirty="0" smtClean="0"/>
          </a:p>
          <a:p>
            <a:pPr marL="0" indent="0">
              <a:buNone/>
            </a:pPr>
            <a:endParaRPr lang="en-GB" sz="2000" dirty="0" smtClean="0"/>
          </a:p>
          <a:p>
            <a:pPr marL="0" indent="0">
              <a:buNone/>
            </a:pPr>
            <a:endParaRPr lang="en-GB" sz="2000" dirty="0"/>
          </a:p>
          <a:p>
            <a:pPr marL="0" indent="0">
              <a:buNone/>
            </a:pPr>
            <a:r>
              <a:rPr lang="en-GB" sz="2000" dirty="0"/>
              <a:t> </a:t>
            </a:r>
            <a:r>
              <a:rPr lang="en-GB" sz="1600" i="1" dirty="0" err="1"/>
              <a:t>Wenling</a:t>
            </a:r>
            <a:r>
              <a:rPr lang="en-GB" sz="1600" i="1" dirty="0"/>
              <a:t> © </a:t>
            </a:r>
            <a:r>
              <a:rPr lang="en-GB" sz="1600" i="1" dirty="0" err="1"/>
              <a:t>Haskoll</a:t>
            </a:r>
            <a:endParaRPr lang="en-GB" sz="1600" i="1" dirty="0"/>
          </a:p>
          <a:p>
            <a:pPr marL="0" indent="0">
              <a:buNone/>
            </a:pPr>
            <a:r>
              <a:rPr lang="en-GB" sz="2000" dirty="0"/>
              <a:t>Peter says: 'In the last three to four years our office in Beijing has doubled its income every year and this last year we made about 20% profit. Our income is becoming a higher and higher percentage of our overall overseas business. By the end of this year we will have similar staff numbers in China as our London head office and the Directors over here (UK) say they will not be surprised if China exceeds London in staffs numbers. We try to bring the best of our Western culture and expertise from London and to help people to see things differently.</a:t>
            </a:r>
          </a:p>
          <a:p>
            <a:endParaRPr lang="en-GB" sz="2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058" y="2653600"/>
            <a:ext cx="2481263" cy="2195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0426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RIBA International Case Studies</a:t>
            </a:r>
            <a:endParaRPr lang="en-GB" dirty="0"/>
          </a:p>
        </p:txBody>
      </p:sp>
      <p:sp>
        <p:nvSpPr>
          <p:cNvPr id="3" name="Text Placeholder 2"/>
          <p:cNvSpPr>
            <a:spLocks noGrp="1"/>
          </p:cNvSpPr>
          <p:nvPr>
            <p:ph type="body" sz="half" idx="2"/>
          </p:nvPr>
        </p:nvSpPr>
        <p:spPr/>
        <p:txBody>
          <a:bodyPr/>
          <a:lstStyle/>
          <a:p>
            <a:r>
              <a:rPr lang="en-GB" dirty="0" smtClean="0"/>
              <a:t>China</a:t>
            </a:r>
            <a:endParaRPr lang="en-GB" dirty="0"/>
          </a:p>
        </p:txBody>
      </p:sp>
      <p:sp>
        <p:nvSpPr>
          <p:cNvPr id="4" name="Content Placeholder 3"/>
          <p:cNvSpPr>
            <a:spLocks noGrp="1"/>
          </p:cNvSpPr>
          <p:nvPr>
            <p:ph idx="1"/>
          </p:nvPr>
        </p:nvSpPr>
        <p:spPr/>
        <p:txBody>
          <a:bodyPr>
            <a:normAutofit/>
          </a:bodyPr>
          <a:lstStyle/>
          <a:p>
            <a:pPr marL="0" indent="0">
              <a:buNone/>
            </a:pPr>
            <a:r>
              <a:rPr lang="en-GB" sz="2000" dirty="0"/>
              <a:t>As a brand, </a:t>
            </a:r>
            <a:r>
              <a:rPr lang="en-GB" sz="2000" dirty="0" err="1"/>
              <a:t>Haskoll</a:t>
            </a:r>
            <a:r>
              <a:rPr lang="en-GB" sz="2000" dirty="0"/>
              <a:t> architects is a global brand and what we are providing in China is more than helping with this overall design service. A number of clients and developers are looking to UK and so work flows both ways – the speed at which this is happening surprised me – it's invaluable to have that connection.'</a:t>
            </a:r>
          </a:p>
          <a:p>
            <a:pPr marL="0" indent="0">
              <a:buNone/>
            </a:pPr>
            <a:r>
              <a:rPr lang="en-GB" sz="2000" dirty="0"/>
              <a:t> </a:t>
            </a:r>
          </a:p>
          <a:p>
            <a:pPr marL="0" indent="0">
              <a:buNone/>
            </a:pPr>
            <a:r>
              <a:rPr lang="en-GB" sz="2000" b="1" dirty="0"/>
              <a:t>TOP TIPS</a:t>
            </a:r>
          </a:p>
          <a:p>
            <a:pPr marL="0" indent="0">
              <a:buNone/>
            </a:pPr>
            <a:r>
              <a:rPr lang="en-GB" sz="2000" dirty="0" smtClean="0"/>
              <a:t>Peter's top tips for UK architects thinking about working in China:</a:t>
            </a:r>
          </a:p>
          <a:p>
            <a:pPr lvl="1"/>
            <a:r>
              <a:rPr lang="en-GB" sz="2000" dirty="0"/>
              <a:t>British design and the RIBA are held in great esteem in China so providing a ‘western’ service can be a selling point and is something some clients will be looking for.</a:t>
            </a:r>
          </a:p>
          <a:p>
            <a:pPr lvl="1"/>
            <a:r>
              <a:rPr lang="en-GB" sz="2000" dirty="0"/>
              <a:t>Making contacts in the country you are working in and showing a passion for the country is vital. Having a team on the ground is important.</a:t>
            </a:r>
          </a:p>
          <a:p>
            <a:pPr lvl="1"/>
            <a:r>
              <a:rPr lang="en-GB" sz="2000" dirty="0"/>
              <a:t>Be aware of and get advice on cultural issues, such as Feng </a:t>
            </a:r>
            <a:r>
              <a:rPr lang="en-GB" sz="2000" dirty="0" err="1"/>
              <a:t>shui</a:t>
            </a:r>
            <a:r>
              <a:rPr lang="en-GB" sz="2000" dirty="0"/>
              <a:t> and the Chinese way of doing business.</a:t>
            </a:r>
          </a:p>
          <a:p>
            <a:pPr lvl="1"/>
            <a:r>
              <a:rPr lang="en-GB" sz="2000" dirty="0"/>
              <a:t>Speed of working and delivery of design is very fast.</a:t>
            </a:r>
          </a:p>
          <a:p>
            <a:pPr lvl="1"/>
            <a:r>
              <a:rPr lang="en-GB" sz="2000" dirty="0"/>
              <a:t>China is still a developing country and economy and therefore methods and quality of construction and the overall cost base is very different.</a:t>
            </a:r>
          </a:p>
          <a:p>
            <a:endParaRPr lang="en-GB" sz="2000" dirty="0"/>
          </a:p>
        </p:txBody>
      </p:sp>
    </p:spTree>
    <p:extLst>
      <p:ext uri="{BB962C8B-B14F-4D97-AF65-F5344CB8AC3E}">
        <p14:creationId xmlns:p14="http://schemas.microsoft.com/office/powerpoint/2010/main" val="3150072194"/>
      </p:ext>
    </p:extLst>
  </p:cSld>
  <p:clrMapOvr>
    <a:masterClrMapping/>
  </p:clrMapOvr>
</p:sld>
</file>

<file path=ppt/theme/theme1.xml><?xml version="1.0" encoding="utf-8"?>
<a:theme xmlns:a="http://schemas.openxmlformats.org/drawingml/2006/main" name="Riba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141</TotalTime>
  <Words>864</Words>
  <Application>Microsoft Office PowerPoint</Application>
  <PresentationFormat>Custom</PresentationFormat>
  <Paragraphs>65</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Riba theme</vt:lpstr>
      <vt:lpstr>RIBA International Case Studies </vt:lpstr>
      <vt:lpstr>RIBA International Case Studies </vt:lpstr>
      <vt:lpstr>RIBA International Case Studies</vt:lpstr>
      <vt:lpstr>RIBA International Case Studies </vt:lpstr>
      <vt:lpstr>RIBA International Case Studies</vt:lpstr>
      <vt:lpstr>RIBA International Case Studies</vt:lpstr>
      <vt:lpstr>RIBA International Case Studies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Sharron Bardsley</dc:creator>
  <cp:lastModifiedBy>Emmanuelle Meunier</cp:lastModifiedBy>
  <cp:revision>18</cp:revision>
  <dcterms:created xsi:type="dcterms:W3CDTF">2014-06-23T09:34:53Z</dcterms:created>
  <dcterms:modified xsi:type="dcterms:W3CDTF">2017-04-03T13:40:43Z</dcterms:modified>
</cp:coreProperties>
</file>