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5125700" cy="8493125"/>
  <p:notesSz cx="6858000" cy="9144000"/>
  <p:defaultTextStyle>
    <a:defPPr>
      <a:defRPr lang="en-US"/>
    </a:defPPr>
    <a:lvl1pPr marL="0" algn="l" defTabSz="1511595" rtl="0" eaLnBrk="1" latinLnBrk="0" hangingPunct="1">
      <a:defRPr sz="3000" kern="1200">
        <a:solidFill>
          <a:schemeClr val="tx1"/>
        </a:solidFill>
        <a:latin typeface="+mn-lt"/>
        <a:ea typeface="+mn-ea"/>
        <a:cs typeface="+mn-cs"/>
      </a:defRPr>
    </a:lvl1pPr>
    <a:lvl2pPr marL="755797" algn="l" defTabSz="1511595" rtl="0" eaLnBrk="1" latinLnBrk="0" hangingPunct="1">
      <a:defRPr sz="3000" kern="1200">
        <a:solidFill>
          <a:schemeClr val="tx1"/>
        </a:solidFill>
        <a:latin typeface="+mn-lt"/>
        <a:ea typeface="+mn-ea"/>
        <a:cs typeface="+mn-cs"/>
      </a:defRPr>
    </a:lvl2pPr>
    <a:lvl3pPr marL="1511595" algn="l" defTabSz="1511595" rtl="0" eaLnBrk="1" latinLnBrk="0" hangingPunct="1">
      <a:defRPr sz="3000" kern="1200">
        <a:solidFill>
          <a:schemeClr val="tx1"/>
        </a:solidFill>
        <a:latin typeface="+mn-lt"/>
        <a:ea typeface="+mn-ea"/>
        <a:cs typeface="+mn-cs"/>
      </a:defRPr>
    </a:lvl3pPr>
    <a:lvl4pPr marL="2267392" algn="l" defTabSz="1511595" rtl="0" eaLnBrk="1" latinLnBrk="0" hangingPunct="1">
      <a:defRPr sz="3000" kern="1200">
        <a:solidFill>
          <a:schemeClr val="tx1"/>
        </a:solidFill>
        <a:latin typeface="+mn-lt"/>
        <a:ea typeface="+mn-ea"/>
        <a:cs typeface="+mn-cs"/>
      </a:defRPr>
    </a:lvl4pPr>
    <a:lvl5pPr marL="3023189" algn="l" defTabSz="1511595" rtl="0" eaLnBrk="1" latinLnBrk="0" hangingPunct="1">
      <a:defRPr sz="3000" kern="1200">
        <a:solidFill>
          <a:schemeClr val="tx1"/>
        </a:solidFill>
        <a:latin typeface="+mn-lt"/>
        <a:ea typeface="+mn-ea"/>
        <a:cs typeface="+mn-cs"/>
      </a:defRPr>
    </a:lvl5pPr>
    <a:lvl6pPr marL="3778987" algn="l" defTabSz="1511595" rtl="0" eaLnBrk="1" latinLnBrk="0" hangingPunct="1">
      <a:defRPr sz="3000" kern="1200">
        <a:solidFill>
          <a:schemeClr val="tx1"/>
        </a:solidFill>
        <a:latin typeface="+mn-lt"/>
        <a:ea typeface="+mn-ea"/>
        <a:cs typeface="+mn-cs"/>
      </a:defRPr>
    </a:lvl6pPr>
    <a:lvl7pPr marL="4534784" algn="l" defTabSz="1511595" rtl="0" eaLnBrk="1" latinLnBrk="0" hangingPunct="1">
      <a:defRPr sz="3000" kern="1200">
        <a:solidFill>
          <a:schemeClr val="tx1"/>
        </a:solidFill>
        <a:latin typeface="+mn-lt"/>
        <a:ea typeface="+mn-ea"/>
        <a:cs typeface="+mn-cs"/>
      </a:defRPr>
    </a:lvl7pPr>
    <a:lvl8pPr marL="5290581" algn="l" defTabSz="1511595" rtl="0" eaLnBrk="1" latinLnBrk="0" hangingPunct="1">
      <a:defRPr sz="3000" kern="1200">
        <a:solidFill>
          <a:schemeClr val="tx1"/>
        </a:solidFill>
        <a:latin typeface="+mn-lt"/>
        <a:ea typeface="+mn-ea"/>
        <a:cs typeface="+mn-cs"/>
      </a:defRPr>
    </a:lvl8pPr>
    <a:lvl9pPr marL="6046379" algn="l" defTabSz="1511595" rtl="0" eaLnBrk="1" latinLnBrk="0" hangingPunct="1">
      <a:defRPr sz="3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7EC9"/>
    <a:srgbClr val="994878"/>
    <a:srgbClr val="5E74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6" autoAdjust="0"/>
    <p:restoredTop sz="94660"/>
  </p:normalViewPr>
  <p:slideViewPr>
    <p:cSldViewPr showGuides="1">
      <p:cViewPr>
        <p:scale>
          <a:sx n="65" d="100"/>
          <a:sy n="65" d="100"/>
        </p:scale>
        <p:origin x="-108" y="-594"/>
      </p:cViewPr>
      <p:guideLst>
        <p:guide orient="horz" pos="2675"/>
        <p:guide pos="476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8" name="Title 1"/>
          <p:cNvSpPr txBox="1">
            <a:spLocks/>
          </p:cNvSpPr>
          <p:nvPr userDrawn="1"/>
        </p:nvSpPr>
        <p:spPr>
          <a:xfrm>
            <a:off x="-1" y="1447530"/>
            <a:ext cx="15125700" cy="5573673"/>
          </a:xfrm>
          <a:prstGeom prst="rect">
            <a:avLst/>
          </a:prstGeom>
          <a:solidFill>
            <a:srgbClr val="EB9458"/>
          </a:solidFill>
          <a:ln>
            <a:noFill/>
          </a:ln>
        </p:spPr>
        <p:txBody>
          <a:bodyPr vert="horz" lIns="134956" tIns="67478" rIns="134956" bIns="67478" rtlCol="0" anchor="ctr">
            <a:normAutofit/>
          </a:bodyPr>
          <a:lstStyle>
            <a:lvl1pPr algn="ctr" defTabSz="674781" rtl="0" eaLnBrk="1" latinLnBrk="0" hangingPunct="1">
              <a:spcBef>
                <a:spcPct val="0"/>
              </a:spcBef>
              <a:buNone/>
              <a:defRPr sz="6500" kern="1200">
                <a:solidFill>
                  <a:schemeClr val="tx1"/>
                </a:solidFill>
                <a:latin typeface="+mj-lt"/>
                <a:ea typeface="+mj-ea"/>
                <a:cs typeface="+mj-cs"/>
              </a:defRPr>
            </a:lvl1pPr>
          </a:lstStyle>
          <a:p>
            <a:endParaRPr lang="en-US" dirty="0"/>
          </a:p>
        </p:txBody>
      </p:sp>
      <p:sp>
        <p:nvSpPr>
          <p:cNvPr id="3" name="Subtitle 2"/>
          <p:cNvSpPr>
            <a:spLocks noGrp="1"/>
          </p:cNvSpPr>
          <p:nvPr>
            <p:ph type="subTitle" idx="1"/>
          </p:nvPr>
        </p:nvSpPr>
        <p:spPr>
          <a:xfrm>
            <a:off x="1123318" y="5762523"/>
            <a:ext cx="10587990" cy="1457931"/>
          </a:xfrm>
        </p:spPr>
        <p:txBody>
          <a:bodyPr lIns="90000" tIns="46800" rIns="90000" bIns="46800">
            <a:noAutofit/>
          </a:bodyPr>
          <a:lstStyle>
            <a:lvl1pPr marL="0" indent="0" algn="l" defTabSz="674781" rtl="0" eaLnBrk="1" latinLnBrk="0" hangingPunct="1">
              <a:buNone/>
              <a:defRPr lang="en-US" sz="6000" kern="1200" spc="-150" dirty="0">
                <a:solidFill>
                  <a:srgbClr val="333F48"/>
                </a:solidFill>
                <a:latin typeface="Bariol Regular"/>
                <a:ea typeface="+mn-ea"/>
                <a:cs typeface="Bariol Regular"/>
              </a:defRPr>
            </a:lvl1pPr>
            <a:lvl2pPr marL="674781" indent="0" algn="ctr">
              <a:buNone/>
              <a:defRPr>
                <a:solidFill>
                  <a:schemeClr val="tx1">
                    <a:tint val="75000"/>
                  </a:schemeClr>
                </a:solidFill>
              </a:defRPr>
            </a:lvl2pPr>
            <a:lvl3pPr marL="1349563" indent="0" algn="ctr">
              <a:buNone/>
              <a:defRPr>
                <a:solidFill>
                  <a:schemeClr val="tx1">
                    <a:tint val="75000"/>
                  </a:schemeClr>
                </a:solidFill>
              </a:defRPr>
            </a:lvl3pPr>
            <a:lvl4pPr marL="2024344" indent="0" algn="ctr">
              <a:buNone/>
              <a:defRPr>
                <a:solidFill>
                  <a:schemeClr val="tx1">
                    <a:tint val="75000"/>
                  </a:schemeClr>
                </a:solidFill>
              </a:defRPr>
            </a:lvl4pPr>
            <a:lvl5pPr marL="2699126" indent="0" algn="ctr">
              <a:buNone/>
              <a:defRPr>
                <a:solidFill>
                  <a:schemeClr val="tx1">
                    <a:tint val="75000"/>
                  </a:schemeClr>
                </a:solidFill>
              </a:defRPr>
            </a:lvl5pPr>
            <a:lvl6pPr marL="3373907" indent="0" algn="ctr">
              <a:buNone/>
              <a:defRPr>
                <a:solidFill>
                  <a:schemeClr val="tx1">
                    <a:tint val="75000"/>
                  </a:schemeClr>
                </a:solidFill>
              </a:defRPr>
            </a:lvl6pPr>
            <a:lvl7pPr marL="4048689" indent="0" algn="ctr">
              <a:buNone/>
              <a:defRPr>
                <a:solidFill>
                  <a:schemeClr val="tx1">
                    <a:tint val="75000"/>
                  </a:schemeClr>
                </a:solidFill>
              </a:defRPr>
            </a:lvl7pPr>
            <a:lvl8pPr marL="4723470" indent="0" algn="ctr">
              <a:buNone/>
              <a:defRPr>
                <a:solidFill>
                  <a:schemeClr val="tx1">
                    <a:tint val="75000"/>
                  </a:schemeClr>
                </a:solidFill>
              </a:defRPr>
            </a:lvl8pPr>
            <a:lvl9pPr marL="5398252"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a:blip r:embed="rId2"/>
          <a:stretch>
            <a:fillRect/>
          </a:stretch>
        </p:blipFill>
        <p:spPr>
          <a:xfrm>
            <a:off x="12989451" y="7414605"/>
            <a:ext cx="1740083" cy="672974"/>
          </a:xfrm>
          <a:prstGeom prst="rect">
            <a:avLst/>
          </a:prstGeom>
        </p:spPr>
      </p:pic>
      <p:sp>
        <p:nvSpPr>
          <p:cNvPr id="9" name="Rectangle 8"/>
          <p:cNvSpPr/>
          <p:nvPr userDrawn="1"/>
        </p:nvSpPr>
        <p:spPr>
          <a:xfrm>
            <a:off x="632686" y="1447530"/>
            <a:ext cx="3004410" cy="3827846"/>
          </a:xfrm>
          <a:prstGeom prst="rect">
            <a:avLst/>
          </a:prstGeom>
          <a:noFill/>
          <a:ln w="434975" cmpd="sng">
            <a:solidFill>
              <a:srgbClr val="333F48"/>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dirty="0"/>
          </a:p>
        </p:txBody>
      </p:sp>
      <p:sp>
        <p:nvSpPr>
          <p:cNvPr id="2" name="Title 1"/>
          <p:cNvSpPr>
            <a:spLocks noGrp="1"/>
          </p:cNvSpPr>
          <p:nvPr>
            <p:ph type="ctrTitle"/>
          </p:nvPr>
        </p:nvSpPr>
        <p:spPr>
          <a:xfrm>
            <a:off x="1108916" y="1637693"/>
            <a:ext cx="11143169" cy="3937664"/>
          </a:xfrm>
          <a:prstGeom prst="rect">
            <a:avLst/>
          </a:prstGeom>
        </p:spPr>
        <p:txBody>
          <a:bodyPr lIns="90000" tIns="46800" rIns="90000" bIns="46800" anchor="t">
            <a:noAutofit/>
          </a:bodyPr>
          <a:lstStyle>
            <a:lvl1pPr marL="0" algn="l" defTabSz="674781" rtl="0" eaLnBrk="1" latinLnBrk="0" hangingPunct="1">
              <a:defRPr lang="en-US" sz="12500" kern="1200" spc="-150" dirty="0">
                <a:solidFill>
                  <a:schemeClr val="bg1"/>
                </a:solidFill>
                <a:latin typeface="Bariol Regular"/>
                <a:ea typeface="+mn-ea"/>
                <a:cs typeface="Bariol Regular"/>
              </a:defRPr>
            </a:lvl1pPr>
          </a:lstStyle>
          <a:p>
            <a:r>
              <a:rPr lang="en-US" smtClean="0"/>
              <a:t>Click to edit Master title style</a:t>
            </a:r>
            <a:endParaRPr lang="en-US" dirty="0"/>
          </a:p>
        </p:txBody>
      </p:sp>
    </p:spTree>
    <p:extLst>
      <p:ext uri="{BB962C8B-B14F-4D97-AF65-F5344CB8AC3E}">
        <p14:creationId xmlns:p14="http://schemas.microsoft.com/office/powerpoint/2010/main" val="159579753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ontent with changable image">
    <p:spTree>
      <p:nvGrpSpPr>
        <p:cNvPr id="1" name=""/>
        <p:cNvGrpSpPr/>
        <p:nvPr/>
      </p:nvGrpSpPr>
      <p:grpSpPr>
        <a:xfrm>
          <a:off x="0" y="0"/>
          <a:ext cx="0" cy="0"/>
          <a:chOff x="0" y="0"/>
          <a:chExt cx="0" cy="0"/>
        </a:xfrm>
      </p:grpSpPr>
      <p:sp>
        <p:nvSpPr>
          <p:cNvPr id="2" name="Title 1"/>
          <p:cNvSpPr>
            <a:spLocks noGrp="1"/>
          </p:cNvSpPr>
          <p:nvPr>
            <p:ph type="title"/>
          </p:nvPr>
        </p:nvSpPr>
        <p:spPr>
          <a:xfrm>
            <a:off x="309633" y="356334"/>
            <a:ext cx="4976251" cy="428219"/>
          </a:xfrm>
          <a:prstGeom prst="rect">
            <a:avLst/>
          </a:prstGeom>
        </p:spPr>
        <p:txBody>
          <a:bodyPr lIns="90000" tIns="46800" rIns="90000" bIns="46800" anchor="t">
            <a:noAutofit/>
          </a:bodyPr>
          <a:lstStyle>
            <a:lvl1pPr marL="0" algn="l" defTabSz="674781" rtl="0" eaLnBrk="1" latinLnBrk="0" hangingPunct="1">
              <a:defRPr lang="en-US" sz="2550" kern="1200" dirty="0">
                <a:solidFill>
                  <a:srgbClr val="EFA069"/>
                </a:solidFill>
                <a:latin typeface="Bariol Regular"/>
                <a:ea typeface="+mn-ea"/>
                <a:cs typeface="Bariol Regular"/>
              </a:defRPr>
            </a:lvl1pPr>
          </a:lstStyle>
          <a:p>
            <a:r>
              <a:rPr lang="en-US" smtClean="0"/>
              <a:t>Click to edit Master title style</a:t>
            </a:r>
            <a:endParaRPr lang="en-US" dirty="0"/>
          </a:p>
        </p:txBody>
      </p:sp>
      <p:sp>
        <p:nvSpPr>
          <p:cNvPr id="10" name="Title 1"/>
          <p:cNvSpPr txBox="1">
            <a:spLocks/>
          </p:cNvSpPr>
          <p:nvPr userDrawn="1"/>
        </p:nvSpPr>
        <p:spPr>
          <a:xfrm>
            <a:off x="-1" y="1447530"/>
            <a:ext cx="15125700" cy="5573673"/>
          </a:xfrm>
          <a:prstGeom prst="rect">
            <a:avLst/>
          </a:prstGeom>
          <a:solidFill>
            <a:srgbClr val="EB9458"/>
          </a:solidFill>
          <a:ln>
            <a:noFill/>
          </a:ln>
        </p:spPr>
        <p:txBody>
          <a:bodyPr vert="horz" lIns="134956" tIns="67478" rIns="134956" bIns="67478" rtlCol="0" anchor="ctr">
            <a:normAutofit/>
          </a:bodyPr>
          <a:lstStyle>
            <a:lvl1pPr algn="ctr" defTabSz="674781" rtl="0" eaLnBrk="1" latinLnBrk="0" hangingPunct="1">
              <a:spcBef>
                <a:spcPct val="0"/>
              </a:spcBef>
              <a:buNone/>
              <a:defRPr sz="6500" kern="1200">
                <a:solidFill>
                  <a:schemeClr val="tx1"/>
                </a:solidFill>
                <a:latin typeface="+mj-lt"/>
                <a:ea typeface="+mj-ea"/>
                <a:cs typeface="+mj-cs"/>
              </a:defRPr>
            </a:lvl1pPr>
          </a:lstStyle>
          <a:p>
            <a:endParaRPr lang="en-US" dirty="0"/>
          </a:p>
        </p:txBody>
      </p:sp>
      <p:sp>
        <p:nvSpPr>
          <p:cNvPr id="3" name="Content Placeholder 2"/>
          <p:cNvSpPr>
            <a:spLocks noGrp="1"/>
          </p:cNvSpPr>
          <p:nvPr>
            <p:ph idx="1"/>
          </p:nvPr>
        </p:nvSpPr>
        <p:spPr>
          <a:xfrm>
            <a:off x="316833" y="1958034"/>
            <a:ext cx="4637824" cy="4540317"/>
          </a:xfrm>
        </p:spPr>
        <p:txBody>
          <a:bodyPr lIns="90000" tIns="46800" rIns="90000" bIns="46800">
            <a:noAutofit/>
          </a:bodyPr>
          <a:lstStyle>
            <a:lvl1pPr marL="0" indent="0" algn="l" defTabSz="674781" rtl="0" eaLnBrk="1" latinLnBrk="0" hangingPunct="1">
              <a:spcBef>
                <a:spcPts val="0"/>
              </a:spcBef>
              <a:buFontTx/>
              <a:buNone/>
              <a:defRPr lang="en-GB" sz="3600" kern="1200" spc="-40" baseline="30000" dirty="0" smtClean="0">
                <a:solidFill>
                  <a:schemeClr val="bg1"/>
                </a:solidFill>
                <a:latin typeface="Bariol Regular"/>
                <a:ea typeface="+mn-ea"/>
                <a:cs typeface="Bariol Regular"/>
              </a:defRPr>
            </a:lvl1pPr>
            <a:lvl2pPr marL="0" indent="0" algn="l" defTabSz="674781" rtl="0" eaLnBrk="1" latinLnBrk="0" hangingPunct="1">
              <a:spcBef>
                <a:spcPts val="0"/>
              </a:spcBef>
              <a:buFontTx/>
              <a:buNone/>
              <a:defRPr lang="en-GB" sz="3600" kern="1200" spc="-40" baseline="30000" dirty="0" smtClean="0">
                <a:solidFill>
                  <a:schemeClr val="bg1"/>
                </a:solidFill>
                <a:latin typeface="Bariol Regular"/>
                <a:ea typeface="+mn-ea"/>
                <a:cs typeface="Bariol Regular"/>
              </a:defRPr>
            </a:lvl2pPr>
            <a:lvl3pPr marL="0" indent="0" algn="l" defTabSz="674781" rtl="0" eaLnBrk="1" latinLnBrk="0" hangingPunct="1">
              <a:spcBef>
                <a:spcPts val="0"/>
              </a:spcBef>
              <a:buFontTx/>
              <a:buNone/>
              <a:defRPr lang="en-GB" sz="3600" kern="1200" spc="-40" baseline="30000" dirty="0" smtClean="0">
                <a:solidFill>
                  <a:schemeClr val="bg1"/>
                </a:solidFill>
                <a:latin typeface="Bariol Regular"/>
                <a:ea typeface="+mn-ea"/>
                <a:cs typeface="Bariol Regular"/>
              </a:defRPr>
            </a:lvl3pPr>
            <a:lvl4pPr marL="0" indent="0" algn="l" defTabSz="674781" rtl="0" eaLnBrk="1" latinLnBrk="0" hangingPunct="1">
              <a:spcBef>
                <a:spcPts val="0"/>
              </a:spcBef>
              <a:buFontTx/>
              <a:buNone/>
              <a:defRPr lang="en-GB" sz="3600" kern="1200" spc="-40" baseline="30000" dirty="0" smtClean="0">
                <a:solidFill>
                  <a:schemeClr val="bg1"/>
                </a:solidFill>
                <a:latin typeface="Bariol Regular"/>
                <a:ea typeface="+mn-ea"/>
                <a:cs typeface="Bariol Regular"/>
              </a:defRPr>
            </a:lvl4pPr>
            <a:lvl5pPr marL="0" indent="0" algn="l" defTabSz="674781" rtl="0" eaLnBrk="1" latinLnBrk="0" hangingPunct="1">
              <a:spcBef>
                <a:spcPts val="0"/>
              </a:spcBef>
              <a:buFontTx/>
              <a:buNone/>
              <a:defRPr lang="en-US" sz="3600" kern="1200" spc="-40" baseline="30000" dirty="0">
                <a:solidFill>
                  <a:schemeClr val="bg1"/>
                </a:solidFill>
                <a:latin typeface="Bariol Regular"/>
                <a:ea typeface="+mn-ea"/>
                <a:cs typeface="Bariol Regular"/>
              </a:defRPr>
            </a:lvl5pPr>
            <a:lvl6pPr>
              <a:defRPr sz="3000"/>
            </a:lvl6pPr>
            <a:lvl7pPr>
              <a:defRPr sz="3000"/>
            </a:lvl7pPr>
            <a:lvl8pPr>
              <a:defRPr sz="3000"/>
            </a:lvl8pPr>
            <a:lvl9pPr>
              <a:defRPr sz="3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33155" y="757262"/>
            <a:ext cx="4976251" cy="484450"/>
          </a:xfrm>
        </p:spPr>
        <p:txBody>
          <a:bodyPr lIns="90000" tIns="46800" rIns="90000" bIns="46800">
            <a:noAutofit/>
          </a:bodyPr>
          <a:lstStyle>
            <a:lvl1pPr marL="0" indent="0" algn="l" defTabSz="674781" rtl="0" eaLnBrk="1" latinLnBrk="0" hangingPunct="1">
              <a:lnSpc>
                <a:spcPct val="105000"/>
              </a:lnSpc>
              <a:buNone/>
              <a:defRPr lang="en-GB" sz="2400" kern="1200" dirty="0" smtClean="0">
                <a:solidFill>
                  <a:srgbClr val="333F48"/>
                </a:solidFill>
                <a:latin typeface="Bariol Regular"/>
                <a:ea typeface="+mn-ea"/>
                <a:cs typeface="Bariol Regular"/>
              </a:defRPr>
            </a:lvl1pPr>
            <a:lvl2pPr marL="674781" indent="0">
              <a:buNone/>
              <a:defRPr sz="1800"/>
            </a:lvl2pPr>
            <a:lvl3pPr marL="1349563" indent="0">
              <a:buNone/>
              <a:defRPr sz="1500"/>
            </a:lvl3pPr>
            <a:lvl4pPr marL="2024344" indent="0">
              <a:buNone/>
              <a:defRPr sz="1300"/>
            </a:lvl4pPr>
            <a:lvl5pPr marL="2699126" indent="0">
              <a:buNone/>
              <a:defRPr sz="1300"/>
            </a:lvl5pPr>
            <a:lvl6pPr marL="3373907" indent="0">
              <a:buNone/>
              <a:defRPr sz="1300"/>
            </a:lvl6pPr>
            <a:lvl7pPr marL="4048689" indent="0">
              <a:buNone/>
              <a:defRPr sz="1300"/>
            </a:lvl7pPr>
            <a:lvl8pPr marL="4723470" indent="0">
              <a:buNone/>
              <a:defRPr sz="1300"/>
            </a:lvl8pPr>
            <a:lvl9pPr marL="5398252" indent="0">
              <a:buNone/>
              <a:defRPr sz="1300"/>
            </a:lvl9pPr>
          </a:lstStyle>
          <a:p>
            <a:pPr lvl="0"/>
            <a:r>
              <a:rPr lang="en-US" smtClean="0"/>
              <a:t>Click to edit Master text styles</a:t>
            </a:r>
          </a:p>
        </p:txBody>
      </p:sp>
      <p:pic>
        <p:nvPicPr>
          <p:cNvPr id="12" name="Picture 11"/>
          <p:cNvPicPr>
            <a:picLocks noChangeAspect="1"/>
          </p:cNvPicPr>
          <p:nvPr userDrawn="1"/>
        </p:nvPicPr>
        <p:blipFill>
          <a:blip r:embed="rId2"/>
          <a:stretch>
            <a:fillRect/>
          </a:stretch>
        </p:blipFill>
        <p:spPr>
          <a:xfrm>
            <a:off x="12989451" y="7414605"/>
            <a:ext cx="1740083" cy="672974"/>
          </a:xfrm>
          <a:prstGeom prst="rect">
            <a:avLst/>
          </a:prstGeom>
        </p:spPr>
      </p:pic>
      <p:sp>
        <p:nvSpPr>
          <p:cNvPr id="9" name="Rectangle 8"/>
          <p:cNvSpPr/>
          <p:nvPr userDrawn="1"/>
        </p:nvSpPr>
        <p:spPr>
          <a:xfrm>
            <a:off x="7075540" y="2181720"/>
            <a:ext cx="7881289" cy="4675305"/>
          </a:xfrm>
          <a:prstGeom prst="rect">
            <a:avLst/>
          </a:prstGeom>
          <a:noFill/>
          <a:ln w="330200" cmpd="sng">
            <a:solidFill>
              <a:srgbClr val="EB9458"/>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dirty="0"/>
          </a:p>
        </p:txBody>
      </p:sp>
      <p:sp>
        <p:nvSpPr>
          <p:cNvPr id="14" name="Picture Placeholder 17"/>
          <p:cNvSpPr>
            <a:spLocks noGrp="1"/>
          </p:cNvSpPr>
          <p:nvPr>
            <p:ph type="pic" sz="quarter" idx="11"/>
          </p:nvPr>
        </p:nvSpPr>
        <p:spPr>
          <a:xfrm>
            <a:off x="5047281" y="1454420"/>
            <a:ext cx="10078418" cy="5558581"/>
          </a:xfrm>
        </p:spPr>
      </p:sp>
    </p:spTree>
    <p:extLst>
      <p:ext uri="{BB962C8B-B14F-4D97-AF65-F5344CB8AC3E}">
        <p14:creationId xmlns:p14="http://schemas.microsoft.com/office/powerpoint/2010/main" val="1409173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ntent with bullet">
    <p:spTree>
      <p:nvGrpSpPr>
        <p:cNvPr id="1" name=""/>
        <p:cNvGrpSpPr/>
        <p:nvPr/>
      </p:nvGrpSpPr>
      <p:grpSpPr>
        <a:xfrm>
          <a:off x="0" y="0"/>
          <a:ext cx="0" cy="0"/>
          <a:chOff x="0" y="0"/>
          <a:chExt cx="0" cy="0"/>
        </a:xfrm>
      </p:grpSpPr>
      <p:sp>
        <p:nvSpPr>
          <p:cNvPr id="10" name="Title 1"/>
          <p:cNvSpPr txBox="1">
            <a:spLocks/>
          </p:cNvSpPr>
          <p:nvPr userDrawn="1"/>
        </p:nvSpPr>
        <p:spPr>
          <a:xfrm>
            <a:off x="-1" y="1447530"/>
            <a:ext cx="15125700" cy="5573673"/>
          </a:xfrm>
          <a:prstGeom prst="rect">
            <a:avLst/>
          </a:prstGeom>
          <a:solidFill>
            <a:srgbClr val="EB9458"/>
          </a:solidFill>
          <a:ln>
            <a:noFill/>
          </a:ln>
        </p:spPr>
        <p:txBody>
          <a:bodyPr vert="horz" lIns="134956" tIns="67478" rIns="134956" bIns="67478" rtlCol="0" anchor="ctr">
            <a:normAutofit/>
          </a:bodyPr>
          <a:lstStyle>
            <a:lvl1pPr algn="ctr" defTabSz="674781" rtl="0" eaLnBrk="1" latinLnBrk="0" hangingPunct="1">
              <a:spcBef>
                <a:spcPct val="0"/>
              </a:spcBef>
              <a:buNone/>
              <a:defRPr sz="6500" kern="1200">
                <a:solidFill>
                  <a:schemeClr val="tx1"/>
                </a:solidFill>
                <a:latin typeface="+mj-lt"/>
                <a:ea typeface="+mj-ea"/>
                <a:cs typeface="+mj-cs"/>
              </a:defRPr>
            </a:lvl1pPr>
          </a:lstStyle>
          <a:p>
            <a:endParaRPr lang="en-US" dirty="0"/>
          </a:p>
        </p:txBody>
      </p:sp>
      <p:sp>
        <p:nvSpPr>
          <p:cNvPr id="2" name="Title 1"/>
          <p:cNvSpPr>
            <a:spLocks noGrp="1"/>
          </p:cNvSpPr>
          <p:nvPr>
            <p:ph type="title"/>
          </p:nvPr>
        </p:nvSpPr>
        <p:spPr>
          <a:xfrm>
            <a:off x="309633" y="356334"/>
            <a:ext cx="4976251" cy="428219"/>
          </a:xfrm>
          <a:prstGeom prst="rect">
            <a:avLst/>
          </a:prstGeom>
        </p:spPr>
        <p:txBody>
          <a:bodyPr lIns="90000" tIns="46800" rIns="90000" bIns="46800" anchor="t">
            <a:noAutofit/>
          </a:bodyPr>
          <a:lstStyle>
            <a:lvl1pPr marL="0" algn="l" defTabSz="674781" rtl="0" eaLnBrk="1" latinLnBrk="0" hangingPunct="1">
              <a:defRPr lang="en-US" sz="2550" kern="1200" dirty="0">
                <a:solidFill>
                  <a:srgbClr val="EFA069"/>
                </a:solidFill>
                <a:latin typeface="Bariol Regular"/>
                <a:ea typeface="+mn-ea"/>
                <a:cs typeface="Bariol Regular"/>
              </a:defRPr>
            </a:lvl1pPr>
          </a:lstStyle>
          <a:p>
            <a:r>
              <a:rPr lang="en-GB" dirty="0" smtClean="0"/>
              <a:t>Click to edit Master title style</a:t>
            </a:r>
            <a:endParaRPr lang="en-US" dirty="0"/>
          </a:p>
        </p:txBody>
      </p:sp>
      <p:sp>
        <p:nvSpPr>
          <p:cNvPr id="4" name="Text Placeholder 3"/>
          <p:cNvSpPr>
            <a:spLocks noGrp="1"/>
          </p:cNvSpPr>
          <p:nvPr>
            <p:ph type="body" sz="half" idx="2"/>
          </p:nvPr>
        </p:nvSpPr>
        <p:spPr>
          <a:xfrm>
            <a:off x="333155" y="757262"/>
            <a:ext cx="4976251" cy="484450"/>
          </a:xfrm>
        </p:spPr>
        <p:txBody>
          <a:bodyPr lIns="90000" tIns="46800" rIns="90000" bIns="46800">
            <a:noAutofit/>
          </a:bodyPr>
          <a:lstStyle>
            <a:lvl1pPr marL="0" indent="0" algn="l" defTabSz="674781" rtl="0" eaLnBrk="1" latinLnBrk="0" hangingPunct="1">
              <a:lnSpc>
                <a:spcPct val="105000"/>
              </a:lnSpc>
              <a:buNone/>
              <a:defRPr lang="en-GB" sz="2400" kern="1200" dirty="0" smtClean="0">
                <a:solidFill>
                  <a:srgbClr val="333F48"/>
                </a:solidFill>
                <a:latin typeface="Bariol Regular"/>
                <a:ea typeface="+mn-ea"/>
                <a:cs typeface="Bariol Regular"/>
              </a:defRPr>
            </a:lvl1pPr>
            <a:lvl2pPr marL="674781" indent="0">
              <a:buNone/>
              <a:defRPr sz="1800"/>
            </a:lvl2pPr>
            <a:lvl3pPr marL="1349563" indent="0">
              <a:buNone/>
              <a:defRPr sz="1500"/>
            </a:lvl3pPr>
            <a:lvl4pPr marL="2024344" indent="0">
              <a:buNone/>
              <a:defRPr sz="1300"/>
            </a:lvl4pPr>
            <a:lvl5pPr marL="2699126" indent="0">
              <a:buNone/>
              <a:defRPr sz="1300"/>
            </a:lvl5pPr>
            <a:lvl6pPr marL="3373907" indent="0">
              <a:buNone/>
              <a:defRPr sz="1300"/>
            </a:lvl6pPr>
            <a:lvl7pPr marL="4048689" indent="0">
              <a:buNone/>
              <a:defRPr sz="1300"/>
            </a:lvl7pPr>
            <a:lvl8pPr marL="4723470" indent="0">
              <a:buNone/>
              <a:defRPr sz="1300"/>
            </a:lvl8pPr>
            <a:lvl9pPr marL="5398252" indent="0">
              <a:buNone/>
              <a:defRPr sz="1300"/>
            </a:lvl9pPr>
          </a:lstStyle>
          <a:p>
            <a:pPr lvl="0"/>
            <a:r>
              <a:rPr lang="en-GB" dirty="0" smtClean="0"/>
              <a:t>Click to edit Master text styles</a:t>
            </a:r>
          </a:p>
        </p:txBody>
      </p:sp>
      <p:pic>
        <p:nvPicPr>
          <p:cNvPr id="12" name="Picture 11"/>
          <p:cNvPicPr>
            <a:picLocks noChangeAspect="1"/>
          </p:cNvPicPr>
          <p:nvPr userDrawn="1"/>
        </p:nvPicPr>
        <p:blipFill>
          <a:blip r:embed="rId2"/>
          <a:stretch>
            <a:fillRect/>
          </a:stretch>
        </p:blipFill>
        <p:spPr>
          <a:xfrm>
            <a:off x="12989451" y="7414605"/>
            <a:ext cx="1740083" cy="672974"/>
          </a:xfrm>
          <a:prstGeom prst="rect">
            <a:avLst/>
          </a:prstGeom>
        </p:spPr>
      </p:pic>
      <p:sp>
        <p:nvSpPr>
          <p:cNvPr id="11" name="Content Placeholder 2"/>
          <p:cNvSpPr>
            <a:spLocks noGrp="1"/>
          </p:cNvSpPr>
          <p:nvPr>
            <p:ph idx="1"/>
          </p:nvPr>
        </p:nvSpPr>
        <p:spPr>
          <a:xfrm>
            <a:off x="316800" y="1958400"/>
            <a:ext cx="13613130" cy="5605070"/>
          </a:xfrm>
        </p:spPr>
        <p:txBody>
          <a:bodyPr/>
          <a:lstStyle>
            <a:lvl1pPr marL="271463" indent="-271463">
              <a:defRPr sz="4400"/>
            </a:lvl1pPr>
            <a:lvl2pPr marL="722313" indent="-450850">
              <a:defRPr sz="4000"/>
            </a:lvl2pPr>
            <a:lvl3pPr marL="982663" indent="-260350">
              <a:defRPr/>
            </a:lvl3pPr>
            <a:lvl4pPr marL="1343025" indent="-360363">
              <a:defRPr/>
            </a:lvl4pPr>
            <a:lvl5pPr marL="1704975" indent="-36195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777342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16800" y="1958400"/>
            <a:ext cx="6680518" cy="4880450"/>
          </a:xfrm>
        </p:spPr>
        <p:txBody>
          <a:bodyPr/>
          <a:lstStyle>
            <a:lvl1pPr marL="0" indent="0">
              <a:buFontTx/>
              <a:buNone/>
              <a:defRPr lang="en-US" sz="4400" kern="1200" dirty="0" smtClean="0">
                <a:solidFill>
                  <a:schemeClr val="bg1"/>
                </a:solidFill>
                <a:latin typeface="Bariol Regular" pitchFamily="50" charset="0"/>
                <a:ea typeface="+mn-ea"/>
                <a:cs typeface="+mn-cs"/>
              </a:defRPr>
            </a:lvl1pPr>
            <a:lvl2pPr>
              <a:defRPr sz="4000"/>
            </a:lvl2pPr>
            <a:lvl3pPr>
              <a:defRPr sz="3300"/>
            </a:lvl3pPr>
            <a:lvl4pPr>
              <a:defRPr sz="3000"/>
            </a:lvl4pPr>
            <a:lvl5pPr>
              <a:defRPr sz="3000"/>
            </a:lvl5pPr>
            <a:lvl6pPr>
              <a:defRPr sz="3000"/>
            </a:lvl6pPr>
            <a:lvl7pPr>
              <a:defRPr sz="3000"/>
            </a:lvl7pPr>
            <a:lvl8pPr>
              <a:defRPr sz="3000"/>
            </a:lvl8pPr>
            <a:lvl9pPr>
              <a:defRPr sz="3000"/>
            </a:lvl9pPr>
          </a:lstStyle>
          <a:p>
            <a:pPr marL="271463" lvl="0" indent="-271463" algn="l" defTabSz="1511595" rtl="0" eaLnBrk="1" latinLnBrk="0" hangingPunct="1">
              <a:spcBef>
                <a:spcPct val="20000"/>
              </a:spcBef>
              <a:buFont typeface="Arial" panose="020B0604020202020204" pitchFamily="34" charset="0"/>
              <a:buChar char="•"/>
            </a:pPr>
            <a:r>
              <a:rPr lang="en-US" dirty="0" smtClean="0"/>
              <a:t>Click to edit Master text styles</a:t>
            </a:r>
          </a:p>
        </p:txBody>
      </p:sp>
      <p:sp>
        <p:nvSpPr>
          <p:cNvPr id="4" name="Content Placeholder 3"/>
          <p:cNvSpPr>
            <a:spLocks noGrp="1"/>
          </p:cNvSpPr>
          <p:nvPr>
            <p:ph sz="half" idx="2"/>
          </p:nvPr>
        </p:nvSpPr>
        <p:spPr>
          <a:xfrm>
            <a:off x="7688897" y="1942306"/>
            <a:ext cx="6680518" cy="4896544"/>
          </a:xfrm>
        </p:spPr>
        <p:txBody>
          <a:bodyPr/>
          <a:lstStyle>
            <a:lvl1pPr marL="566848" indent="-566848">
              <a:defRPr lang="en-US" sz="4400" kern="1200" dirty="0" smtClean="0">
                <a:solidFill>
                  <a:schemeClr val="bg1"/>
                </a:solidFill>
                <a:latin typeface="Bariol Regular" pitchFamily="50" charset="0"/>
                <a:ea typeface="+mn-ea"/>
                <a:cs typeface="+mn-cs"/>
              </a:defRPr>
            </a:lvl1pPr>
            <a:lvl2pPr marL="566848" indent="-566848">
              <a:defRPr sz="4000"/>
            </a:lvl2pPr>
            <a:lvl3pPr>
              <a:defRPr sz="3300"/>
            </a:lvl3pPr>
            <a:lvl4pPr>
              <a:defRPr sz="3000"/>
            </a:lvl4pPr>
            <a:lvl5pPr>
              <a:defRPr sz="3000"/>
            </a:lvl5pPr>
            <a:lvl6pPr>
              <a:defRPr sz="3000"/>
            </a:lvl6pPr>
            <a:lvl7pPr>
              <a:defRPr sz="3000"/>
            </a:lvl7pPr>
            <a:lvl8pPr>
              <a:defRPr sz="3000"/>
            </a:lvl8pPr>
            <a:lvl9pPr>
              <a:defRPr sz="3000"/>
            </a:lvl9pPr>
          </a:lstStyle>
          <a:p>
            <a:pPr marL="271463" lvl="0" indent="-271463" algn="l" defTabSz="1511595" rtl="0" eaLnBrk="1" latinLnBrk="0" hangingPunct="1">
              <a:spcBef>
                <a:spcPct val="20000"/>
              </a:spcBef>
              <a:buFont typeface="Arial" panose="020B0604020202020204" pitchFamily="34" charset="0"/>
              <a:buChar char="•"/>
            </a:pPr>
            <a:r>
              <a:rPr lang="en-US" dirty="0" smtClean="0"/>
              <a:t>Click to edit Master text styles</a:t>
            </a:r>
          </a:p>
        </p:txBody>
      </p:sp>
      <p:sp>
        <p:nvSpPr>
          <p:cNvPr id="8" name="Title 1"/>
          <p:cNvSpPr>
            <a:spLocks noGrp="1"/>
          </p:cNvSpPr>
          <p:nvPr>
            <p:ph type="title"/>
          </p:nvPr>
        </p:nvSpPr>
        <p:spPr>
          <a:xfrm>
            <a:off x="309633" y="356334"/>
            <a:ext cx="4976251" cy="428219"/>
          </a:xfrm>
          <a:prstGeom prst="rect">
            <a:avLst/>
          </a:prstGeom>
        </p:spPr>
        <p:txBody>
          <a:bodyPr lIns="90000" tIns="46800" rIns="90000" bIns="46800" anchor="t">
            <a:noAutofit/>
          </a:bodyPr>
          <a:lstStyle>
            <a:lvl1pPr marL="0" algn="l" defTabSz="674781" rtl="0" eaLnBrk="1" latinLnBrk="0" hangingPunct="1">
              <a:defRPr lang="en-US" sz="2550" kern="1200" dirty="0">
                <a:solidFill>
                  <a:srgbClr val="EFA069"/>
                </a:solidFill>
                <a:latin typeface="Bariol Regular"/>
                <a:ea typeface="+mn-ea"/>
                <a:cs typeface="Bariol Regular"/>
              </a:defRPr>
            </a:lvl1pPr>
          </a:lstStyle>
          <a:p>
            <a:r>
              <a:rPr lang="en-US" smtClean="0"/>
              <a:t>Click to edit Master title style</a:t>
            </a:r>
            <a:endParaRPr lang="en-US" dirty="0"/>
          </a:p>
        </p:txBody>
      </p:sp>
      <p:sp>
        <p:nvSpPr>
          <p:cNvPr id="9" name="Text Placeholder 3"/>
          <p:cNvSpPr>
            <a:spLocks noGrp="1"/>
          </p:cNvSpPr>
          <p:nvPr>
            <p:ph type="body" sz="half" idx="13"/>
          </p:nvPr>
        </p:nvSpPr>
        <p:spPr>
          <a:xfrm>
            <a:off x="333155" y="757262"/>
            <a:ext cx="4976251" cy="484450"/>
          </a:xfrm>
        </p:spPr>
        <p:txBody>
          <a:bodyPr lIns="90000" tIns="46800" rIns="90000" bIns="46800">
            <a:noAutofit/>
          </a:bodyPr>
          <a:lstStyle>
            <a:lvl1pPr marL="0" indent="0" algn="l" defTabSz="674781" rtl="0" eaLnBrk="1" latinLnBrk="0" hangingPunct="1">
              <a:lnSpc>
                <a:spcPct val="105000"/>
              </a:lnSpc>
              <a:buNone/>
              <a:defRPr lang="en-GB" sz="2400" kern="1200" dirty="0" smtClean="0">
                <a:solidFill>
                  <a:srgbClr val="333F48"/>
                </a:solidFill>
                <a:latin typeface="Bariol Regular"/>
                <a:ea typeface="+mn-ea"/>
                <a:cs typeface="Bariol Regular"/>
              </a:defRPr>
            </a:lvl1pPr>
            <a:lvl2pPr marL="674781" indent="0">
              <a:buNone/>
              <a:defRPr sz="1800"/>
            </a:lvl2pPr>
            <a:lvl3pPr marL="1349563" indent="0">
              <a:buNone/>
              <a:defRPr sz="1500"/>
            </a:lvl3pPr>
            <a:lvl4pPr marL="2024344" indent="0">
              <a:buNone/>
              <a:defRPr sz="1300"/>
            </a:lvl4pPr>
            <a:lvl5pPr marL="2699126" indent="0">
              <a:buNone/>
              <a:defRPr sz="1300"/>
            </a:lvl5pPr>
            <a:lvl6pPr marL="3373907" indent="0">
              <a:buNone/>
              <a:defRPr sz="1300"/>
            </a:lvl6pPr>
            <a:lvl7pPr marL="4048689" indent="0">
              <a:buNone/>
              <a:defRPr sz="1300"/>
            </a:lvl7pPr>
            <a:lvl8pPr marL="4723470" indent="0">
              <a:buNone/>
              <a:defRPr sz="1300"/>
            </a:lvl8pPr>
            <a:lvl9pPr marL="5398252" indent="0">
              <a:buNone/>
              <a:defRPr sz="1300"/>
            </a:lvl9pPr>
          </a:lstStyle>
          <a:p>
            <a:pPr lvl="0"/>
            <a:r>
              <a:rPr lang="en-US" smtClean="0"/>
              <a:t>Click to edit Master text styles</a:t>
            </a:r>
          </a:p>
        </p:txBody>
      </p:sp>
      <p:pic>
        <p:nvPicPr>
          <p:cNvPr id="10" name="Picture 9"/>
          <p:cNvPicPr>
            <a:picLocks noChangeAspect="1"/>
          </p:cNvPicPr>
          <p:nvPr userDrawn="1"/>
        </p:nvPicPr>
        <p:blipFill>
          <a:blip r:embed="rId2"/>
          <a:stretch>
            <a:fillRect/>
          </a:stretch>
        </p:blipFill>
        <p:spPr>
          <a:xfrm>
            <a:off x="12989451" y="7414605"/>
            <a:ext cx="1740083" cy="672974"/>
          </a:xfrm>
          <a:prstGeom prst="rect">
            <a:avLst/>
          </a:prstGeom>
        </p:spPr>
      </p:pic>
    </p:spTree>
    <p:extLst>
      <p:ext uri="{BB962C8B-B14F-4D97-AF65-F5344CB8AC3E}">
        <p14:creationId xmlns:p14="http://schemas.microsoft.com/office/powerpoint/2010/main" val="3780022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309633" y="356334"/>
            <a:ext cx="4976251" cy="428219"/>
          </a:xfrm>
          <a:prstGeom prst="rect">
            <a:avLst/>
          </a:prstGeom>
        </p:spPr>
        <p:txBody>
          <a:bodyPr lIns="90000" tIns="46800" rIns="90000" bIns="46800" anchor="t">
            <a:noAutofit/>
          </a:bodyPr>
          <a:lstStyle>
            <a:lvl1pPr marL="0" algn="l" defTabSz="674781" rtl="0" eaLnBrk="1" latinLnBrk="0" hangingPunct="1">
              <a:defRPr lang="en-US" sz="2550" kern="1200" dirty="0">
                <a:solidFill>
                  <a:srgbClr val="EFA069"/>
                </a:solidFill>
                <a:latin typeface="Bariol Regular"/>
                <a:ea typeface="+mn-ea"/>
                <a:cs typeface="Bariol Regular"/>
              </a:defRPr>
            </a:lvl1pPr>
          </a:lstStyle>
          <a:p>
            <a:r>
              <a:rPr lang="en-GB" dirty="0" smtClean="0"/>
              <a:t>Click to edit Master title style</a:t>
            </a:r>
            <a:endParaRPr lang="en-US" dirty="0"/>
          </a:p>
        </p:txBody>
      </p:sp>
      <p:sp>
        <p:nvSpPr>
          <p:cNvPr id="10" name="Title 1"/>
          <p:cNvSpPr txBox="1">
            <a:spLocks/>
          </p:cNvSpPr>
          <p:nvPr userDrawn="1"/>
        </p:nvSpPr>
        <p:spPr>
          <a:xfrm>
            <a:off x="-1" y="1447530"/>
            <a:ext cx="15125700" cy="5573673"/>
          </a:xfrm>
          <a:prstGeom prst="rect">
            <a:avLst/>
          </a:prstGeom>
          <a:solidFill>
            <a:srgbClr val="EB9458"/>
          </a:solidFill>
          <a:ln>
            <a:noFill/>
          </a:ln>
        </p:spPr>
        <p:txBody>
          <a:bodyPr vert="horz" lIns="134956" tIns="67478" rIns="134956" bIns="67478" rtlCol="0" anchor="ctr">
            <a:normAutofit/>
          </a:bodyPr>
          <a:lstStyle>
            <a:lvl1pPr algn="ctr" defTabSz="674781" rtl="0" eaLnBrk="1" latinLnBrk="0" hangingPunct="1">
              <a:spcBef>
                <a:spcPct val="0"/>
              </a:spcBef>
              <a:buNone/>
              <a:defRPr sz="6500" kern="1200">
                <a:solidFill>
                  <a:schemeClr val="tx1"/>
                </a:solidFill>
                <a:latin typeface="+mj-lt"/>
                <a:ea typeface="+mj-ea"/>
                <a:cs typeface="+mj-cs"/>
              </a:defRPr>
            </a:lvl1pPr>
          </a:lstStyle>
          <a:p>
            <a:endParaRPr lang="en-US" dirty="0"/>
          </a:p>
        </p:txBody>
      </p:sp>
      <p:sp>
        <p:nvSpPr>
          <p:cNvPr id="4" name="Text Placeholder 3"/>
          <p:cNvSpPr>
            <a:spLocks noGrp="1"/>
          </p:cNvSpPr>
          <p:nvPr>
            <p:ph type="body" sz="half" idx="2"/>
          </p:nvPr>
        </p:nvSpPr>
        <p:spPr>
          <a:xfrm>
            <a:off x="333155" y="757262"/>
            <a:ext cx="4976251" cy="484450"/>
          </a:xfrm>
        </p:spPr>
        <p:txBody>
          <a:bodyPr lIns="90000" tIns="46800" rIns="90000" bIns="46800">
            <a:noAutofit/>
          </a:bodyPr>
          <a:lstStyle>
            <a:lvl1pPr marL="0" indent="0" algn="l" defTabSz="674781" rtl="0" eaLnBrk="1" latinLnBrk="0" hangingPunct="1">
              <a:lnSpc>
                <a:spcPct val="105000"/>
              </a:lnSpc>
              <a:buNone/>
              <a:defRPr lang="en-GB" sz="2400" kern="1200" dirty="0" smtClean="0">
                <a:solidFill>
                  <a:srgbClr val="333F48"/>
                </a:solidFill>
                <a:latin typeface="Bariol Regular"/>
                <a:ea typeface="+mn-ea"/>
                <a:cs typeface="Bariol Regular"/>
              </a:defRPr>
            </a:lvl1pPr>
            <a:lvl2pPr marL="674781" indent="0">
              <a:buNone/>
              <a:defRPr sz="1800"/>
            </a:lvl2pPr>
            <a:lvl3pPr marL="1349563" indent="0">
              <a:buNone/>
              <a:defRPr sz="1500"/>
            </a:lvl3pPr>
            <a:lvl4pPr marL="2024344" indent="0">
              <a:buNone/>
              <a:defRPr sz="1300"/>
            </a:lvl4pPr>
            <a:lvl5pPr marL="2699126" indent="0">
              <a:buNone/>
              <a:defRPr sz="1300"/>
            </a:lvl5pPr>
            <a:lvl6pPr marL="3373907" indent="0">
              <a:buNone/>
              <a:defRPr sz="1300"/>
            </a:lvl6pPr>
            <a:lvl7pPr marL="4048689" indent="0">
              <a:buNone/>
              <a:defRPr sz="1300"/>
            </a:lvl7pPr>
            <a:lvl8pPr marL="4723470" indent="0">
              <a:buNone/>
              <a:defRPr sz="1300"/>
            </a:lvl8pPr>
            <a:lvl9pPr marL="5398252" indent="0">
              <a:buNone/>
              <a:defRPr sz="1300"/>
            </a:lvl9pPr>
          </a:lstStyle>
          <a:p>
            <a:pPr lvl="0"/>
            <a:r>
              <a:rPr lang="en-GB" dirty="0" smtClean="0"/>
              <a:t>Click to edit Master text styles</a:t>
            </a:r>
          </a:p>
        </p:txBody>
      </p:sp>
      <p:pic>
        <p:nvPicPr>
          <p:cNvPr id="12" name="Picture 11"/>
          <p:cNvPicPr>
            <a:picLocks noChangeAspect="1"/>
          </p:cNvPicPr>
          <p:nvPr userDrawn="1"/>
        </p:nvPicPr>
        <p:blipFill>
          <a:blip r:embed="rId2"/>
          <a:stretch>
            <a:fillRect/>
          </a:stretch>
        </p:blipFill>
        <p:spPr>
          <a:xfrm>
            <a:off x="12989451" y="7414605"/>
            <a:ext cx="1740083" cy="672974"/>
          </a:xfrm>
          <a:prstGeom prst="rect">
            <a:avLst/>
          </a:prstGeom>
        </p:spPr>
      </p:pic>
    </p:spTree>
    <p:extLst>
      <p:ext uri="{BB962C8B-B14F-4D97-AF65-F5344CB8AC3E}">
        <p14:creationId xmlns:p14="http://schemas.microsoft.com/office/powerpoint/2010/main" val="33679224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56285" y="340120"/>
            <a:ext cx="13613130" cy="1415521"/>
          </a:xfrm>
          <a:prstGeom prst="rect">
            <a:avLst/>
          </a:prstGeom>
        </p:spPr>
        <p:txBody>
          <a:bodyPr vert="horz" lIns="151159" tIns="75580" rIns="151159" bIns="7558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756285" y="1981731"/>
            <a:ext cx="13613130" cy="5605070"/>
          </a:xfrm>
          <a:prstGeom prst="rect">
            <a:avLst/>
          </a:prstGeom>
        </p:spPr>
        <p:txBody>
          <a:bodyPr vert="horz" lIns="151159" tIns="75580" rIns="151159" bIns="7558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2"/>
          </p:nvPr>
        </p:nvSpPr>
        <p:spPr>
          <a:xfrm>
            <a:off x="756285" y="7871869"/>
            <a:ext cx="3529330" cy="452181"/>
          </a:xfrm>
          <a:prstGeom prst="rect">
            <a:avLst/>
          </a:prstGeom>
        </p:spPr>
        <p:txBody>
          <a:bodyPr vert="horz" lIns="151159" tIns="75580" rIns="151159" bIns="75580" rtlCol="0" anchor="ctr"/>
          <a:lstStyle>
            <a:lvl1pPr algn="l">
              <a:defRPr sz="2000">
                <a:solidFill>
                  <a:schemeClr val="tx1">
                    <a:tint val="75000"/>
                  </a:schemeClr>
                </a:solidFill>
              </a:defRPr>
            </a:lvl1pPr>
          </a:lstStyle>
          <a:p>
            <a:fld id="{CB8ED96D-1CB9-4081-A786-5E678A20E7B5}" type="datetimeFigureOut">
              <a:rPr lang="en-GB" smtClean="0"/>
              <a:t>03/04/2017</a:t>
            </a:fld>
            <a:endParaRPr lang="en-GB"/>
          </a:p>
        </p:txBody>
      </p:sp>
      <p:sp>
        <p:nvSpPr>
          <p:cNvPr id="5" name="Footer Placeholder 4"/>
          <p:cNvSpPr>
            <a:spLocks noGrp="1"/>
          </p:cNvSpPr>
          <p:nvPr>
            <p:ph type="ftr" sz="quarter" idx="3"/>
          </p:nvPr>
        </p:nvSpPr>
        <p:spPr>
          <a:xfrm>
            <a:off x="5167948" y="7871869"/>
            <a:ext cx="4789805" cy="452181"/>
          </a:xfrm>
          <a:prstGeom prst="rect">
            <a:avLst/>
          </a:prstGeom>
        </p:spPr>
        <p:txBody>
          <a:bodyPr vert="horz" lIns="151159" tIns="75580" rIns="151159" bIns="75580" rtlCol="0" anchor="ctr"/>
          <a:lstStyle>
            <a:lvl1pPr algn="ctr">
              <a:defRPr sz="20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0840085" y="7871869"/>
            <a:ext cx="3529330" cy="452181"/>
          </a:xfrm>
          <a:prstGeom prst="rect">
            <a:avLst/>
          </a:prstGeom>
        </p:spPr>
        <p:txBody>
          <a:bodyPr vert="horz" lIns="151159" tIns="75580" rIns="151159" bIns="75580" rtlCol="0" anchor="ctr"/>
          <a:lstStyle>
            <a:lvl1pPr algn="r">
              <a:defRPr sz="2000">
                <a:solidFill>
                  <a:schemeClr val="tx1">
                    <a:tint val="75000"/>
                  </a:schemeClr>
                </a:solidFill>
              </a:defRPr>
            </a:lvl1pPr>
          </a:lstStyle>
          <a:p>
            <a:fld id="{6EF05B89-2323-4F8E-A7A6-DB50CB5D4527}" type="slidenum">
              <a:rPr lang="en-GB" smtClean="0"/>
              <a:t>‹#›</a:t>
            </a:fld>
            <a:endParaRPr lang="en-GB"/>
          </a:p>
        </p:txBody>
      </p:sp>
      <p:sp>
        <p:nvSpPr>
          <p:cNvPr id="9" name="Title 1"/>
          <p:cNvSpPr txBox="1">
            <a:spLocks/>
          </p:cNvSpPr>
          <p:nvPr/>
        </p:nvSpPr>
        <p:spPr>
          <a:xfrm>
            <a:off x="-1" y="1447800"/>
            <a:ext cx="15124113" cy="5574715"/>
          </a:xfrm>
          <a:prstGeom prst="rect">
            <a:avLst/>
          </a:prstGeom>
          <a:solidFill>
            <a:srgbClr val="EB9458"/>
          </a:solidFill>
          <a:ln>
            <a:noFill/>
          </a:ln>
        </p:spPr>
        <p:txBody>
          <a:bodyPr vert="horz" lIns="134956" tIns="67478" rIns="134956" bIns="67478" rtlCol="0" anchor="ctr">
            <a:normAutofit/>
          </a:bodyPr>
          <a:lstStyle>
            <a:lvl1pPr algn="ctr" defTabSz="674781" rtl="0" eaLnBrk="1" latinLnBrk="0" hangingPunct="1">
              <a:spcBef>
                <a:spcPct val="0"/>
              </a:spcBef>
              <a:buNone/>
              <a:defRPr sz="6500" kern="1200">
                <a:solidFill>
                  <a:schemeClr val="tx1"/>
                </a:solidFill>
                <a:latin typeface="+mj-lt"/>
                <a:ea typeface="+mj-ea"/>
                <a:cs typeface="+mj-cs"/>
              </a:defRPr>
            </a:lvl1pPr>
          </a:lstStyle>
          <a:p>
            <a:endParaRPr lang="en-US" dirty="0"/>
          </a:p>
        </p:txBody>
      </p:sp>
    </p:spTree>
    <p:extLst>
      <p:ext uri="{BB962C8B-B14F-4D97-AF65-F5344CB8AC3E}">
        <p14:creationId xmlns:p14="http://schemas.microsoft.com/office/powerpoint/2010/main" val="944759408"/>
      </p:ext>
    </p:extLst>
  </p:cSld>
  <p:clrMap bg1="lt1" tx1="dk1" bg2="lt2" tx2="dk2" accent1="accent1" accent2="accent2" accent3="accent3" accent4="accent4" accent5="accent5" accent6="accent6" hlink="hlink" folHlink="folHlink"/>
  <p:sldLayoutIdLst>
    <p:sldLayoutId id="2147483660" r:id="rId1"/>
    <p:sldLayoutId id="2147483664" r:id="rId2"/>
    <p:sldLayoutId id="2147483662" r:id="rId3"/>
    <p:sldLayoutId id="2147483652" r:id="rId4"/>
    <p:sldLayoutId id="2147483663" r:id="rId5"/>
  </p:sldLayoutIdLst>
  <p:timing>
    <p:tnLst>
      <p:par>
        <p:cTn id="1" dur="indefinite" restart="never" nodeType="tmRoot"/>
      </p:par>
    </p:tnLst>
  </p:timing>
  <p:txStyles>
    <p:titleStyle>
      <a:lvl1pPr algn="ctr" defTabSz="1511595" rtl="0" eaLnBrk="1" latinLnBrk="0" hangingPunct="1">
        <a:spcBef>
          <a:spcPct val="0"/>
        </a:spcBef>
        <a:buNone/>
        <a:defRPr sz="7300" kern="1200">
          <a:solidFill>
            <a:schemeClr val="tx1"/>
          </a:solidFill>
          <a:latin typeface="+mj-lt"/>
          <a:ea typeface="+mj-ea"/>
          <a:cs typeface="+mj-cs"/>
        </a:defRPr>
      </a:lvl1pPr>
    </p:titleStyle>
    <p:bodyStyle>
      <a:lvl1pPr marL="566848" indent="-566848" algn="l" defTabSz="1511595" rtl="0" eaLnBrk="1" latinLnBrk="0" hangingPunct="1">
        <a:spcBef>
          <a:spcPct val="20000"/>
        </a:spcBef>
        <a:buFont typeface="Arial" panose="020B0604020202020204" pitchFamily="34" charset="0"/>
        <a:buChar char="•"/>
        <a:defRPr sz="7300" kern="1200">
          <a:solidFill>
            <a:schemeClr val="bg1"/>
          </a:solidFill>
          <a:latin typeface="Bariol Regular" pitchFamily="50" charset="0"/>
          <a:ea typeface="+mn-ea"/>
          <a:cs typeface="+mn-cs"/>
        </a:defRPr>
      </a:lvl1pPr>
      <a:lvl2pPr marL="1228171" indent="-472373" algn="l" defTabSz="1511595" rtl="0" eaLnBrk="1" latinLnBrk="0" hangingPunct="1">
        <a:spcBef>
          <a:spcPct val="20000"/>
        </a:spcBef>
        <a:buFont typeface="Arial" panose="020B0604020202020204" pitchFamily="34" charset="0"/>
        <a:buChar char="–"/>
        <a:defRPr sz="4600" kern="1200">
          <a:solidFill>
            <a:schemeClr val="bg1"/>
          </a:solidFill>
          <a:latin typeface="Bariol Regular" pitchFamily="50" charset="0"/>
          <a:ea typeface="+mn-ea"/>
          <a:cs typeface="+mn-cs"/>
        </a:defRPr>
      </a:lvl2pPr>
      <a:lvl3pPr marL="1889493" indent="-377899" algn="l" defTabSz="1511595" rtl="0" eaLnBrk="1" latinLnBrk="0" hangingPunct="1">
        <a:spcBef>
          <a:spcPct val="20000"/>
        </a:spcBef>
        <a:buFont typeface="Arial" panose="020B0604020202020204" pitchFamily="34" charset="0"/>
        <a:buChar char="•"/>
        <a:defRPr sz="4000" kern="1200">
          <a:solidFill>
            <a:schemeClr val="bg1"/>
          </a:solidFill>
          <a:latin typeface="Bariol Regular" pitchFamily="50" charset="0"/>
          <a:ea typeface="+mn-ea"/>
          <a:cs typeface="+mn-cs"/>
        </a:defRPr>
      </a:lvl3pPr>
      <a:lvl4pPr marL="2645291" indent="-377899" algn="l" defTabSz="1511595" rtl="0" eaLnBrk="1" latinLnBrk="0" hangingPunct="1">
        <a:spcBef>
          <a:spcPct val="20000"/>
        </a:spcBef>
        <a:buFont typeface="Arial" panose="020B0604020202020204" pitchFamily="34" charset="0"/>
        <a:buChar char="–"/>
        <a:defRPr sz="3300" kern="1200">
          <a:solidFill>
            <a:schemeClr val="bg1"/>
          </a:solidFill>
          <a:latin typeface="Bariol Regular" pitchFamily="50" charset="0"/>
          <a:ea typeface="+mn-ea"/>
          <a:cs typeface="+mn-cs"/>
        </a:defRPr>
      </a:lvl4pPr>
      <a:lvl5pPr marL="3401088" indent="-377899" algn="l" defTabSz="1511595" rtl="0" eaLnBrk="1" latinLnBrk="0" hangingPunct="1">
        <a:spcBef>
          <a:spcPct val="20000"/>
        </a:spcBef>
        <a:buFont typeface="Arial" panose="020B0604020202020204" pitchFamily="34" charset="0"/>
        <a:buChar char="»"/>
        <a:defRPr sz="3300" kern="1200">
          <a:solidFill>
            <a:schemeClr val="bg1"/>
          </a:solidFill>
          <a:latin typeface="Bariol Regular" pitchFamily="50" charset="0"/>
          <a:ea typeface="+mn-ea"/>
          <a:cs typeface="+mn-cs"/>
        </a:defRPr>
      </a:lvl5pPr>
      <a:lvl6pPr marL="4156885" indent="-377899" algn="l" defTabSz="1511595" rtl="0" eaLnBrk="1" latinLnBrk="0" hangingPunct="1">
        <a:spcBef>
          <a:spcPct val="20000"/>
        </a:spcBef>
        <a:buFont typeface="Arial" panose="020B0604020202020204" pitchFamily="34" charset="0"/>
        <a:buChar char="•"/>
        <a:defRPr sz="3300" kern="1200">
          <a:solidFill>
            <a:schemeClr val="tx1"/>
          </a:solidFill>
          <a:latin typeface="+mn-lt"/>
          <a:ea typeface="+mn-ea"/>
          <a:cs typeface="+mn-cs"/>
        </a:defRPr>
      </a:lvl6pPr>
      <a:lvl7pPr marL="4912683" indent="-377899" algn="l" defTabSz="1511595" rtl="0" eaLnBrk="1" latinLnBrk="0" hangingPunct="1">
        <a:spcBef>
          <a:spcPct val="20000"/>
        </a:spcBef>
        <a:buFont typeface="Arial" panose="020B0604020202020204" pitchFamily="34" charset="0"/>
        <a:buChar char="•"/>
        <a:defRPr sz="3300" kern="1200">
          <a:solidFill>
            <a:schemeClr val="tx1"/>
          </a:solidFill>
          <a:latin typeface="+mn-lt"/>
          <a:ea typeface="+mn-ea"/>
          <a:cs typeface="+mn-cs"/>
        </a:defRPr>
      </a:lvl7pPr>
      <a:lvl8pPr marL="5668480" indent="-377899" algn="l" defTabSz="1511595" rtl="0" eaLnBrk="1" latinLnBrk="0" hangingPunct="1">
        <a:spcBef>
          <a:spcPct val="20000"/>
        </a:spcBef>
        <a:buFont typeface="Arial" panose="020B0604020202020204" pitchFamily="34" charset="0"/>
        <a:buChar char="•"/>
        <a:defRPr sz="3300" kern="1200">
          <a:solidFill>
            <a:schemeClr val="tx1"/>
          </a:solidFill>
          <a:latin typeface="+mn-lt"/>
          <a:ea typeface="+mn-ea"/>
          <a:cs typeface="+mn-cs"/>
        </a:defRPr>
      </a:lvl8pPr>
      <a:lvl9pPr marL="6424277" indent="-377899" algn="l" defTabSz="1511595" rtl="0" eaLnBrk="1" latinLnBrk="0" hangingPunct="1">
        <a:spcBef>
          <a:spcPct val="20000"/>
        </a:spcBef>
        <a:buFont typeface="Arial" panose="020B0604020202020204" pitchFamily="34" charset="0"/>
        <a:buChar char="•"/>
        <a:defRPr sz="3300" kern="1200">
          <a:solidFill>
            <a:schemeClr val="tx1"/>
          </a:solidFill>
          <a:latin typeface="+mn-lt"/>
          <a:ea typeface="+mn-ea"/>
          <a:cs typeface="+mn-cs"/>
        </a:defRPr>
      </a:lvl9pPr>
    </p:bodyStyle>
    <p:otherStyle>
      <a:defPPr>
        <a:defRPr lang="en-US"/>
      </a:defPPr>
      <a:lvl1pPr marL="0" algn="l" defTabSz="1511595" rtl="0" eaLnBrk="1" latinLnBrk="0" hangingPunct="1">
        <a:defRPr sz="3000" kern="1200">
          <a:solidFill>
            <a:schemeClr val="tx1"/>
          </a:solidFill>
          <a:latin typeface="+mn-lt"/>
          <a:ea typeface="+mn-ea"/>
          <a:cs typeface="+mn-cs"/>
        </a:defRPr>
      </a:lvl1pPr>
      <a:lvl2pPr marL="755797" algn="l" defTabSz="1511595" rtl="0" eaLnBrk="1" latinLnBrk="0" hangingPunct="1">
        <a:defRPr sz="3000" kern="1200">
          <a:solidFill>
            <a:schemeClr val="tx1"/>
          </a:solidFill>
          <a:latin typeface="+mn-lt"/>
          <a:ea typeface="+mn-ea"/>
          <a:cs typeface="+mn-cs"/>
        </a:defRPr>
      </a:lvl2pPr>
      <a:lvl3pPr marL="1511595" algn="l" defTabSz="1511595" rtl="0" eaLnBrk="1" latinLnBrk="0" hangingPunct="1">
        <a:defRPr sz="3000" kern="1200">
          <a:solidFill>
            <a:schemeClr val="tx1"/>
          </a:solidFill>
          <a:latin typeface="+mn-lt"/>
          <a:ea typeface="+mn-ea"/>
          <a:cs typeface="+mn-cs"/>
        </a:defRPr>
      </a:lvl3pPr>
      <a:lvl4pPr marL="2267392" algn="l" defTabSz="1511595" rtl="0" eaLnBrk="1" latinLnBrk="0" hangingPunct="1">
        <a:defRPr sz="3000" kern="1200">
          <a:solidFill>
            <a:schemeClr val="tx1"/>
          </a:solidFill>
          <a:latin typeface="+mn-lt"/>
          <a:ea typeface="+mn-ea"/>
          <a:cs typeface="+mn-cs"/>
        </a:defRPr>
      </a:lvl4pPr>
      <a:lvl5pPr marL="3023189" algn="l" defTabSz="1511595" rtl="0" eaLnBrk="1" latinLnBrk="0" hangingPunct="1">
        <a:defRPr sz="3000" kern="1200">
          <a:solidFill>
            <a:schemeClr val="tx1"/>
          </a:solidFill>
          <a:latin typeface="+mn-lt"/>
          <a:ea typeface="+mn-ea"/>
          <a:cs typeface="+mn-cs"/>
        </a:defRPr>
      </a:lvl5pPr>
      <a:lvl6pPr marL="3778987" algn="l" defTabSz="1511595" rtl="0" eaLnBrk="1" latinLnBrk="0" hangingPunct="1">
        <a:defRPr sz="3000" kern="1200">
          <a:solidFill>
            <a:schemeClr val="tx1"/>
          </a:solidFill>
          <a:latin typeface="+mn-lt"/>
          <a:ea typeface="+mn-ea"/>
          <a:cs typeface="+mn-cs"/>
        </a:defRPr>
      </a:lvl6pPr>
      <a:lvl7pPr marL="4534784" algn="l" defTabSz="1511595" rtl="0" eaLnBrk="1" latinLnBrk="0" hangingPunct="1">
        <a:defRPr sz="3000" kern="1200">
          <a:solidFill>
            <a:schemeClr val="tx1"/>
          </a:solidFill>
          <a:latin typeface="+mn-lt"/>
          <a:ea typeface="+mn-ea"/>
          <a:cs typeface="+mn-cs"/>
        </a:defRPr>
      </a:lvl7pPr>
      <a:lvl8pPr marL="5290581" algn="l" defTabSz="1511595" rtl="0" eaLnBrk="1" latinLnBrk="0" hangingPunct="1">
        <a:defRPr sz="3000" kern="1200">
          <a:solidFill>
            <a:schemeClr val="tx1"/>
          </a:solidFill>
          <a:latin typeface="+mn-lt"/>
          <a:ea typeface="+mn-ea"/>
          <a:cs typeface="+mn-cs"/>
        </a:defRPr>
      </a:lvl8pPr>
      <a:lvl9pPr marL="6046379" algn="l" defTabSz="1511595" rtl="0" eaLnBrk="1" latinLnBrk="0" hangingPunct="1">
        <a:defRPr sz="3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GB" sz="7200" b="1" dirty="0" smtClean="0"/>
              <a:t>TURKEY</a:t>
            </a:r>
            <a:endParaRPr lang="en-GB" sz="7200" b="1" dirty="0"/>
          </a:p>
        </p:txBody>
      </p:sp>
      <p:sp>
        <p:nvSpPr>
          <p:cNvPr id="3" name="Title 2"/>
          <p:cNvSpPr>
            <a:spLocks noGrp="1"/>
          </p:cNvSpPr>
          <p:nvPr>
            <p:ph type="ctrTitle"/>
          </p:nvPr>
        </p:nvSpPr>
        <p:spPr/>
        <p:txBody>
          <a:bodyPr/>
          <a:lstStyle/>
          <a:p>
            <a:r>
              <a:rPr lang="en-GB" dirty="0" smtClean="0"/>
              <a:t>RIBA International Case Studies</a:t>
            </a:r>
            <a:endParaRPr lang="en-GB" dirty="0"/>
          </a:p>
        </p:txBody>
      </p:sp>
    </p:spTree>
    <p:extLst>
      <p:ext uri="{BB962C8B-B14F-4D97-AF65-F5344CB8AC3E}">
        <p14:creationId xmlns:p14="http://schemas.microsoft.com/office/powerpoint/2010/main" val="2479080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RIBA International Case Studies</a:t>
            </a:r>
            <a:endParaRPr lang="en-GB" dirty="0"/>
          </a:p>
        </p:txBody>
      </p:sp>
      <p:sp>
        <p:nvSpPr>
          <p:cNvPr id="3" name="Text Placeholder 2"/>
          <p:cNvSpPr>
            <a:spLocks noGrp="1"/>
          </p:cNvSpPr>
          <p:nvPr>
            <p:ph type="body" sz="half" idx="2"/>
          </p:nvPr>
        </p:nvSpPr>
        <p:spPr/>
        <p:txBody>
          <a:bodyPr/>
          <a:lstStyle/>
          <a:p>
            <a:r>
              <a:rPr lang="en-GB" dirty="0" smtClean="0"/>
              <a:t>Turkey</a:t>
            </a:r>
            <a:endParaRPr lang="en-GB" dirty="0"/>
          </a:p>
        </p:txBody>
      </p:sp>
      <p:sp>
        <p:nvSpPr>
          <p:cNvPr id="4" name="Content Placeholder 3"/>
          <p:cNvSpPr>
            <a:spLocks noGrp="1"/>
          </p:cNvSpPr>
          <p:nvPr>
            <p:ph idx="1"/>
          </p:nvPr>
        </p:nvSpPr>
        <p:spPr>
          <a:xfrm>
            <a:off x="362050" y="1582266"/>
            <a:ext cx="14257584" cy="5605070"/>
          </a:xfrm>
        </p:spPr>
        <p:txBody>
          <a:bodyPr>
            <a:normAutofit/>
          </a:bodyPr>
          <a:lstStyle/>
          <a:p>
            <a:pPr marL="0" indent="0" fontAlgn="base">
              <a:buNone/>
            </a:pPr>
            <a:r>
              <a:rPr lang="en-US" sz="2400" b="1" dirty="0"/>
              <a:t>Winning work in </a:t>
            </a:r>
            <a:r>
              <a:rPr lang="en-US" sz="2400" b="1" dirty="0" smtClean="0"/>
              <a:t>Turkey: </a:t>
            </a:r>
            <a:r>
              <a:rPr lang="en-US" sz="2400" b="1" dirty="0"/>
              <a:t>a UK RIBA Member shares his experience and tips on working successfully overseas</a:t>
            </a:r>
            <a:r>
              <a:rPr lang="en-US" sz="2000" dirty="0"/>
              <a:t>.</a:t>
            </a:r>
          </a:p>
          <a:p>
            <a:pPr marL="0" indent="0" fontAlgn="base">
              <a:buNone/>
            </a:pPr>
            <a:r>
              <a:rPr lang="en-US" sz="2000" dirty="0"/>
              <a:t>Case study - GMW Architects</a:t>
            </a:r>
          </a:p>
          <a:p>
            <a:pPr marL="0" indent="0" fontAlgn="base">
              <a:buNone/>
            </a:pPr>
            <a:r>
              <a:rPr lang="en-US" sz="2000" dirty="0"/>
              <a:t>Winning a design competition in 1970 led UK firm GMW Architects to embark on its first overseas projects at JFK Airport in New York. Since then its overseas work has gone from strength to strength.</a:t>
            </a:r>
          </a:p>
          <a:p>
            <a:pPr marL="0" indent="0" fontAlgn="base">
              <a:buNone/>
            </a:pPr>
            <a:r>
              <a:rPr lang="en-US" sz="2000" dirty="0"/>
              <a:t>RIBA Member Lyn Edwards, of GMW Architects, talks us through the firm's work overseas, </a:t>
            </a:r>
            <a:r>
              <a:rPr lang="en-US" sz="2000" dirty="0" err="1"/>
              <a:t>focussing</a:t>
            </a:r>
            <a:r>
              <a:rPr lang="en-US" sz="2000" dirty="0"/>
              <a:t> on his experience in Turkey where the challenges include protecting buildings from earthquakes in a seismically active area.</a:t>
            </a:r>
          </a:p>
          <a:p>
            <a:pPr marL="0" indent="0">
              <a:buNone/>
            </a:pPr>
            <a:endParaRPr lang="en-GB" sz="2000" dirty="0" smtClean="0"/>
          </a:p>
          <a:p>
            <a:pPr marL="0" indent="0">
              <a:buNone/>
            </a:pPr>
            <a:endParaRPr lang="en-GB" sz="2000" dirty="0"/>
          </a:p>
          <a:p>
            <a:pPr marL="0" indent="0">
              <a:buNone/>
            </a:pPr>
            <a:endParaRPr lang="en-GB" sz="2000" dirty="0" smtClean="0"/>
          </a:p>
          <a:p>
            <a:pPr marL="0" indent="0">
              <a:buNone/>
            </a:pPr>
            <a:endParaRPr lang="en-GB" sz="2000" dirty="0"/>
          </a:p>
          <a:p>
            <a:pPr marL="0" indent="0">
              <a:buNone/>
            </a:pPr>
            <a:endParaRPr lang="en-GB" sz="2000" dirty="0" smtClean="0"/>
          </a:p>
          <a:p>
            <a:pPr marL="0" indent="0">
              <a:buNone/>
            </a:pPr>
            <a:endParaRPr lang="en-GB" sz="2000" dirty="0"/>
          </a:p>
          <a:p>
            <a:pPr marL="0" indent="0">
              <a:buNone/>
            </a:pPr>
            <a:endParaRPr lang="en-GB" sz="2000" dirty="0" smtClean="0"/>
          </a:p>
          <a:p>
            <a:pPr marL="0" indent="0">
              <a:buNone/>
            </a:pPr>
            <a:endParaRPr lang="en-GB" sz="2000" dirty="0"/>
          </a:p>
          <a:p>
            <a:pPr marL="0" indent="0">
              <a:buNone/>
            </a:pPr>
            <a:r>
              <a:rPr lang="en-GB" sz="1600" i="1" dirty="0"/>
              <a:t>Istanbul Ataturk Airport at night</a:t>
            </a:r>
            <a:endParaRPr lang="en-GB" sz="1600" i="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363" y="3886522"/>
            <a:ext cx="2487613" cy="2487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28793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RIBA International Case Studies</a:t>
            </a:r>
            <a:endParaRPr lang="en-GB" dirty="0"/>
          </a:p>
        </p:txBody>
      </p:sp>
      <p:sp>
        <p:nvSpPr>
          <p:cNvPr id="3" name="Text Placeholder 2"/>
          <p:cNvSpPr>
            <a:spLocks noGrp="1"/>
          </p:cNvSpPr>
          <p:nvPr>
            <p:ph type="body" sz="half" idx="2"/>
          </p:nvPr>
        </p:nvSpPr>
        <p:spPr/>
        <p:txBody>
          <a:bodyPr/>
          <a:lstStyle/>
          <a:p>
            <a:r>
              <a:rPr lang="en-GB" dirty="0" smtClean="0"/>
              <a:t>Turkey</a:t>
            </a:r>
            <a:endParaRPr lang="en-GB" dirty="0"/>
          </a:p>
        </p:txBody>
      </p:sp>
      <p:sp>
        <p:nvSpPr>
          <p:cNvPr id="4" name="Content Placeholder 3"/>
          <p:cNvSpPr>
            <a:spLocks noGrp="1"/>
          </p:cNvSpPr>
          <p:nvPr>
            <p:ph idx="1"/>
          </p:nvPr>
        </p:nvSpPr>
        <p:spPr>
          <a:xfrm>
            <a:off x="316800" y="1958400"/>
            <a:ext cx="14158818" cy="5605070"/>
          </a:xfrm>
        </p:spPr>
        <p:txBody>
          <a:bodyPr>
            <a:normAutofit/>
          </a:bodyPr>
          <a:lstStyle/>
          <a:p>
            <a:pPr marL="0" indent="0">
              <a:buNone/>
            </a:pPr>
            <a:r>
              <a:rPr lang="en-GB" sz="2000" dirty="0"/>
              <a:t>Lyn explains more about his work in Turkey:</a:t>
            </a:r>
          </a:p>
          <a:p>
            <a:pPr marL="0" indent="0">
              <a:buNone/>
            </a:pPr>
            <a:r>
              <a:rPr lang="en-GB" sz="2000" dirty="0"/>
              <a:t>'Our business development strategy at GMW includes diversification – both by market sector and geographically - and so as a firm we have developed the confidence to seek and win work outside of the UK, where we are based. GMW's experience of working in Turkey, includes the design of the terminal (Phase 1) at </a:t>
            </a:r>
            <a:r>
              <a:rPr lang="en-GB" sz="2000" dirty="0" err="1"/>
              <a:t>Attaturk</a:t>
            </a:r>
            <a:r>
              <a:rPr lang="en-GB" sz="2000" dirty="0"/>
              <a:t> Airport in Istanbul and its underground rapid-transit rail station and neighbouring car park. Our design was inspired by a desire for simple and instinctive passenger routes.</a:t>
            </a:r>
          </a:p>
          <a:p>
            <a:pPr marL="0" indent="0">
              <a:buNone/>
            </a:pPr>
            <a:r>
              <a:rPr lang="en-GB" sz="2000" dirty="0"/>
              <a:t>Both the terminal and the piers are arranged on three levels, with a spine of service and circulation cores marking the landside-airside boundary. The departures area is the defining space of the project; its 240 by 168 metre roof structure is easily identifiable from the air and floods with diffused daylight through the north-facing skylights. This emphasis on natural light has been carried through to the arrivals level, with fully glazed corridors along the piers and landscaped courtyards within the terminal.'</a:t>
            </a:r>
          </a:p>
          <a:p>
            <a:pPr marL="0" indent="0">
              <a:buNone/>
            </a:pPr>
            <a:r>
              <a:rPr lang="en-GB" sz="2000" dirty="0"/>
              <a:t>A particular challenge of this project was to address the real threat of earthquakes affecting the area where the terminal was constructed. To protect the building in this seismically active area of Istanbul, GMW used innovative structural isolators to allow the large roof to move independently of the supporting structure.</a:t>
            </a:r>
          </a:p>
          <a:p>
            <a:pPr marL="0" indent="0">
              <a:buNone/>
            </a:pPr>
            <a:r>
              <a:rPr lang="en-GB" sz="2000" dirty="0"/>
              <a:t>With a project such as an airport, the architects also had to bear in mind the likelihood of expansion.</a:t>
            </a:r>
          </a:p>
          <a:p>
            <a:endParaRPr lang="en-GB" sz="2000" dirty="0"/>
          </a:p>
        </p:txBody>
      </p:sp>
    </p:spTree>
    <p:extLst>
      <p:ext uri="{BB962C8B-B14F-4D97-AF65-F5344CB8AC3E}">
        <p14:creationId xmlns:p14="http://schemas.microsoft.com/office/powerpoint/2010/main" val="145003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RIBA International Case Studies</a:t>
            </a:r>
            <a:endParaRPr lang="en-GB" dirty="0"/>
          </a:p>
        </p:txBody>
      </p:sp>
      <p:sp>
        <p:nvSpPr>
          <p:cNvPr id="3" name="Text Placeholder 2"/>
          <p:cNvSpPr>
            <a:spLocks noGrp="1"/>
          </p:cNvSpPr>
          <p:nvPr>
            <p:ph type="body" sz="half" idx="2"/>
          </p:nvPr>
        </p:nvSpPr>
        <p:spPr/>
        <p:txBody>
          <a:bodyPr/>
          <a:lstStyle/>
          <a:p>
            <a:r>
              <a:rPr lang="en-GB" dirty="0" smtClean="0"/>
              <a:t>Turkey</a:t>
            </a:r>
            <a:endParaRPr lang="en-GB" dirty="0"/>
          </a:p>
        </p:txBody>
      </p:sp>
      <p:sp>
        <p:nvSpPr>
          <p:cNvPr id="4" name="Content Placeholder 3"/>
          <p:cNvSpPr>
            <a:spLocks noGrp="1"/>
          </p:cNvSpPr>
          <p:nvPr>
            <p:ph idx="1"/>
          </p:nvPr>
        </p:nvSpPr>
        <p:spPr>
          <a:xfrm>
            <a:off x="316800" y="1958400"/>
            <a:ext cx="14086810" cy="5605070"/>
          </a:xfrm>
        </p:spPr>
        <p:txBody>
          <a:bodyPr>
            <a:normAutofit/>
          </a:bodyPr>
          <a:lstStyle/>
          <a:p>
            <a:pPr marL="0" indent="0">
              <a:buNone/>
            </a:pPr>
            <a:r>
              <a:rPr lang="en-GB" sz="2000" dirty="0"/>
              <a:t>Lyn says: 'A modular and linear form was chosen for the terminal with the potential for expansion in mind and this has proved an effective strategy. Two expansion phases of construction have been completed with minimum disruption of operations and the design capacity of the terminal is now 25 million passengers per year</a:t>
            </a:r>
            <a:r>
              <a:rPr lang="en-GB" sz="2000" dirty="0" smtClean="0"/>
              <a:t>.‘</a:t>
            </a:r>
          </a:p>
          <a:p>
            <a:pPr marL="0" indent="0">
              <a:buNone/>
            </a:pPr>
            <a:endParaRPr lang="en-GB" sz="2000" dirty="0"/>
          </a:p>
          <a:p>
            <a:pPr marL="0" indent="0">
              <a:buNone/>
            </a:pPr>
            <a:endParaRPr lang="en-GB" sz="2000" dirty="0" smtClean="0"/>
          </a:p>
          <a:p>
            <a:pPr marL="0" indent="0">
              <a:buNone/>
            </a:pPr>
            <a:endParaRPr lang="en-GB" sz="2000" dirty="0"/>
          </a:p>
          <a:p>
            <a:pPr marL="0" indent="0">
              <a:buNone/>
            </a:pPr>
            <a:endParaRPr lang="en-GB" sz="2000" dirty="0" smtClean="0"/>
          </a:p>
          <a:p>
            <a:pPr marL="0" indent="0">
              <a:buNone/>
            </a:pPr>
            <a:endParaRPr lang="en-GB" sz="2000" dirty="0"/>
          </a:p>
          <a:p>
            <a:pPr marL="0" indent="0">
              <a:buNone/>
            </a:pPr>
            <a:endParaRPr lang="en-GB" sz="2000" dirty="0" smtClean="0"/>
          </a:p>
          <a:p>
            <a:pPr marL="0" indent="0">
              <a:buNone/>
            </a:pPr>
            <a:endParaRPr lang="en-GB" sz="2000" dirty="0"/>
          </a:p>
          <a:p>
            <a:pPr marL="0" indent="0">
              <a:buNone/>
            </a:pPr>
            <a:endParaRPr lang="en-GB" sz="2000" dirty="0" smtClean="0"/>
          </a:p>
          <a:p>
            <a:pPr marL="0" indent="0">
              <a:buNone/>
            </a:pPr>
            <a:r>
              <a:rPr lang="en-GB" sz="1600" i="1" dirty="0" smtClean="0"/>
              <a:t>Istanbul </a:t>
            </a:r>
            <a:r>
              <a:rPr lang="en-GB" sz="1600" i="1" dirty="0"/>
              <a:t>Ataturk </a:t>
            </a:r>
            <a:r>
              <a:rPr lang="en-GB" sz="1600" i="1" dirty="0" smtClean="0"/>
              <a:t>Airport</a:t>
            </a:r>
          </a:p>
          <a:p>
            <a:pPr marL="0" indent="0">
              <a:buNone/>
            </a:pPr>
            <a:endParaRPr lang="en-GB" sz="2000" dirty="0"/>
          </a:p>
          <a:p>
            <a:endParaRPr lang="en-GB" sz="2000" dirty="0"/>
          </a:p>
          <a:p>
            <a:endParaRPr lang="en-GB" sz="2000" dirty="0" smtClean="0"/>
          </a:p>
          <a:p>
            <a:endParaRPr lang="en-GB" sz="2000" dirty="0"/>
          </a:p>
        </p:txBody>
      </p:sp>
      <p:pic>
        <p:nvPicPr>
          <p:cNvPr id="5" name="Picture 4" descr="Istanbulairport2"/>
          <p:cNvPicPr/>
          <p:nvPr/>
        </p:nvPicPr>
        <p:blipFill>
          <a:blip r:embed="rId2">
            <a:extLst>
              <a:ext uri="{28A0092B-C50C-407E-A947-70E740481C1C}">
                <a14:useLocalDpi xmlns:a14="http://schemas.microsoft.com/office/drawing/2010/main" val="0"/>
              </a:ext>
            </a:extLst>
          </a:blip>
          <a:srcRect/>
          <a:stretch>
            <a:fillRect/>
          </a:stretch>
        </p:blipFill>
        <p:spPr bwMode="auto">
          <a:xfrm>
            <a:off x="434058" y="3365010"/>
            <a:ext cx="2488565" cy="2488565"/>
          </a:xfrm>
          <a:prstGeom prst="rect">
            <a:avLst/>
          </a:prstGeom>
          <a:noFill/>
          <a:ln>
            <a:noFill/>
          </a:ln>
        </p:spPr>
      </p:pic>
    </p:spTree>
    <p:extLst>
      <p:ext uri="{BB962C8B-B14F-4D97-AF65-F5344CB8AC3E}">
        <p14:creationId xmlns:p14="http://schemas.microsoft.com/office/powerpoint/2010/main" val="4255839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RIBA International Case Studies</a:t>
            </a:r>
            <a:endParaRPr lang="en-GB" dirty="0"/>
          </a:p>
        </p:txBody>
      </p:sp>
      <p:sp>
        <p:nvSpPr>
          <p:cNvPr id="3" name="Text Placeholder 2"/>
          <p:cNvSpPr>
            <a:spLocks noGrp="1"/>
          </p:cNvSpPr>
          <p:nvPr>
            <p:ph type="body" sz="half" idx="2"/>
          </p:nvPr>
        </p:nvSpPr>
        <p:spPr/>
        <p:txBody>
          <a:bodyPr/>
          <a:lstStyle/>
          <a:p>
            <a:r>
              <a:rPr lang="en-GB" dirty="0" smtClean="0"/>
              <a:t>Turkey</a:t>
            </a:r>
            <a:endParaRPr lang="en-GB" dirty="0"/>
          </a:p>
        </p:txBody>
      </p:sp>
      <p:sp>
        <p:nvSpPr>
          <p:cNvPr id="4" name="Content Placeholder 3"/>
          <p:cNvSpPr>
            <a:spLocks noGrp="1"/>
          </p:cNvSpPr>
          <p:nvPr>
            <p:ph idx="1"/>
          </p:nvPr>
        </p:nvSpPr>
        <p:spPr>
          <a:xfrm>
            <a:off x="316800" y="1958400"/>
            <a:ext cx="14158818" cy="5605070"/>
          </a:xfrm>
        </p:spPr>
        <p:txBody>
          <a:bodyPr>
            <a:normAutofit/>
          </a:bodyPr>
          <a:lstStyle/>
          <a:p>
            <a:pPr marL="0" indent="0">
              <a:buNone/>
            </a:pPr>
            <a:r>
              <a:rPr lang="en-GB" sz="2000" b="1" dirty="0"/>
              <a:t>What were GMW's key lessons from this project?</a:t>
            </a:r>
            <a:endParaRPr lang="en-GB" sz="2000" dirty="0"/>
          </a:p>
          <a:p>
            <a:pPr marL="0" indent="0">
              <a:buNone/>
            </a:pPr>
            <a:r>
              <a:rPr lang="en-GB" sz="2000" b="1" dirty="0"/>
              <a:t>Design competitions are a great way to win work</a:t>
            </a:r>
            <a:r>
              <a:rPr lang="en-GB" sz="2000" dirty="0"/>
              <a:t> </a:t>
            </a:r>
            <a:br>
              <a:rPr lang="en-GB" sz="2000" dirty="0"/>
            </a:br>
            <a:r>
              <a:rPr lang="en-GB" sz="2000" dirty="0"/>
              <a:t>'Having gained our first overseas contract in the seventies through a design competition, this remains an important way of winning overseas work for our firm. The competition for the Istanbul terminal was held by DHMI, the Turkish Airport Authority, in 1996. Having been successful in the competition, we stayed with the project through a series of </a:t>
            </a:r>
            <a:r>
              <a:rPr lang="en-GB" sz="2000" dirty="0" err="1"/>
              <a:t>workstage</a:t>
            </a:r>
            <a:r>
              <a:rPr lang="en-GB" sz="2000" dirty="0"/>
              <a:t> commissions, eventually working for TAV during the pre-construction and construction phases', he says.</a:t>
            </a:r>
          </a:p>
          <a:p>
            <a:pPr marL="0" indent="0">
              <a:buNone/>
            </a:pPr>
            <a:r>
              <a:rPr lang="en-GB" sz="2000" b="1" dirty="0"/>
              <a:t>Cultural understanding and integration are vital to a successful project</a:t>
            </a:r>
            <a:r>
              <a:rPr lang="en-GB" sz="2000" dirty="0"/>
              <a:t> </a:t>
            </a:r>
            <a:br>
              <a:rPr lang="en-GB" sz="2000" dirty="0"/>
            </a:br>
            <a:r>
              <a:rPr lang="en-GB" sz="2000" dirty="0"/>
              <a:t>Subsequently, GMW opened an office in Istanbul, which now employs more than 50 staff. However, in other countries we have found that by forming affiliations with local practices, we gain from their knowledge of local custom and practice, building codes and regulations, while also benefitting from their contacts and overcoming language barriers.</a:t>
            </a:r>
          </a:p>
          <a:p>
            <a:pPr marL="0" indent="0">
              <a:buNone/>
            </a:pPr>
            <a:r>
              <a:rPr lang="en-GB" sz="2000" b="1" dirty="0"/>
              <a:t>Patience and good client relationships play a key part in the process </a:t>
            </a:r>
            <a:r>
              <a:rPr lang="en-GB" sz="2000" dirty="0"/>
              <a:t/>
            </a:r>
            <a:br>
              <a:rPr lang="en-GB" sz="2000" dirty="0"/>
            </a:br>
            <a:r>
              <a:rPr lang="en-GB" sz="2000" dirty="0"/>
              <a:t>'By staying with the project through successive work stages we were able to really demonstrate our technical skills. Stakeholder management and cultural understanding are so important and it is vital to develop strong client relationships. We appointed local lawyers to help us navigate our way through contracts and legal issues and by performing well and remaining vigilant we delivered a project that we can be really proud of.' </a:t>
            </a:r>
          </a:p>
          <a:p>
            <a:endParaRPr lang="en-GB" sz="2000" dirty="0"/>
          </a:p>
        </p:txBody>
      </p:sp>
    </p:spTree>
    <p:extLst>
      <p:ext uri="{BB962C8B-B14F-4D97-AF65-F5344CB8AC3E}">
        <p14:creationId xmlns:p14="http://schemas.microsoft.com/office/powerpoint/2010/main" val="1126017944"/>
      </p:ext>
    </p:extLst>
  </p:cSld>
  <p:clrMapOvr>
    <a:masterClrMapping/>
  </p:clrMapOvr>
</p:sld>
</file>

<file path=ppt/theme/theme1.xml><?xml version="1.0" encoding="utf-8"?>
<a:theme xmlns:a="http://schemas.openxmlformats.org/drawingml/2006/main" name="Riba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TotalTime>
  <Words>398</Words>
  <Application>Microsoft Office PowerPoint</Application>
  <PresentationFormat>Custom</PresentationFormat>
  <Paragraphs>44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Riba theme</vt:lpstr>
      <vt:lpstr>RIBA International Case Studies</vt:lpstr>
      <vt:lpstr>RIBA International Case Studies</vt:lpstr>
      <vt:lpstr>RIBA International Case Studies</vt:lpstr>
      <vt:lpstr>RIBA International Case Studies</vt:lpstr>
      <vt:lpstr>RIBA International Case Studies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Sharron Bardsley</dc:creator>
  <cp:lastModifiedBy>Emmanuelle Meunier</cp:lastModifiedBy>
  <cp:revision>17</cp:revision>
  <dcterms:created xsi:type="dcterms:W3CDTF">2014-06-23T09:34:53Z</dcterms:created>
  <dcterms:modified xsi:type="dcterms:W3CDTF">2017-04-03T13:57:20Z</dcterms:modified>
</cp:coreProperties>
</file>